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702" r:id="rId5"/>
    <p:sldMasterId id="2147483708" r:id="rId6"/>
    <p:sldMasterId id="2147483714" r:id="rId7"/>
    <p:sldMasterId id="2147483720" r:id="rId8"/>
  </p:sldMasterIdLst>
  <p:notesMasterIdLst>
    <p:notesMasterId r:id="rId27"/>
  </p:notesMasterIdLst>
  <p:sldIdLst>
    <p:sldId id="290" r:id="rId9"/>
    <p:sldId id="258" r:id="rId10"/>
    <p:sldId id="291" r:id="rId11"/>
    <p:sldId id="292" r:id="rId12"/>
    <p:sldId id="275" r:id="rId13"/>
    <p:sldId id="276" r:id="rId14"/>
    <p:sldId id="288" r:id="rId15"/>
    <p:sldId id="277" r:id="rId16"/>
    <p:sldId id="278" r:id="rId17"/>
    <p:sldId id="279" r:id="rId18"/>
    <p:sldId id="280" r:id="rId19"/>
    <p:sldId id="281" r:id="rId20"/>
    <p:sldId id="282" r:id="rId21"/>
    <p:sldId id="283" r:id="rId22"/>
    <p:sldId id="284" r:id="rId23"/>
    <p:sldId id="285" r:id="rId24"/>
    <p:sldId id="287" r:id="rId25"/>
    <p:sldId id="29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48" y="4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png>
</file>

<file path=ppt/media/image2.png>
</file>

<file path=ppt/media/image3.jpe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1E188B-7A97-4F69-8F3C-8FFCECE3E337}" type="datetimeFigureOut">
              <a:rPr lang="en-GB" smtClean="0"/>
              <a:t>02/11/2020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E150FB-E4F9-4F61-A9D6-DA4E553E6769}" type="slidenum">
              <a:rPr lang="en-GB" smtClean="0"/>
              <a:t>‹#›</a:t>
            </a:fld>
            <a:endParaRPr lang="en-GB"/>
          </a:p>
        </p:txBody>
      </p:sp>
    </p:spTree>
    <p:extLst>
      <p:ext uri="{BB962C8B-B14F-4D97-AF65-F5344CB8AC3E}">
        <p14:creationId xmlns:p14="http://schemas.microsoft.com/office/powerpoint/2010/main" val="2635295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2</a:t>
            </a:fld>
            <a:endParaRPr lang="en-GB"/>
          </a:p>
        </p:txBody>
      </p:sp>
    </p:spTree>
    <p:extLst>
      <p:ext uri="{BB962C8B-B14F-4D97-AF65-F5344CB8AC3E}">
        <p14:creationId xmlns:p14="http://schemas.microsoft.com/office/powerpoint/2010/main" val="95118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11</a:t>
            </a:fld>
            <a:endParaRPr lang="en-GB"/>
          </a:p>
        </p:txBody>
      </p:sp>
    </p:spTree>
    <p:extLst>
      <p:ext uri="{BB962C8B-B14F-4D97-AF65-F5344CB8AC3E}">
        <p14:creationId xmlns:p14="http://schemas.microsoft.com/office/powerpoint/2010/main" val="804639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12</a:t>
            </a:fld>
            <a:endParaRPr lang="en-GB"/>
          </a:p>
        </p:txBody>
      </p:sp>
    </p:spTree>
    <p:extLst>
      <p:ext uri="{BB962C8B-B14F-4D97-AF65-F5344CB8AC3E}">
        <p14:creationId xmlns:p14="http://schemas.microsoft.com/office/powerpoint/2010/main" val="5700824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13</a:t>
            </a:fld>
            <a:endParaRPr lang="en-GB"/>
          </a:p>
        </p:txBody>
      </p:sp>
    </p:spTree>
    <p:extLst>
      <p:ext uri="{BB962C8B-B14F-4D97-AF65-F5344CB8AC3E}">
        <p14:creationId xmlns:p14="http://schemas.microsoft.com/office/powerpoint/2010/main" val="185044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14</a:t>
            </a:fld>
            <a:endParaRPr lang="en-GB"/>
          </a:p>
        </p:txBody>
      </p:sp>
    </p:spTree>
    <p:extLst>
      <p:ext uri="{BB962C8B-B14F-4D97-AF65-F5344CB8AC3E}">
        <p14:creationId xmlns:p14="http://schemas.microsoft.com/office/powerpoint/2010/main" val="536726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15</a:t>
            </a:fld>
            <a:endParaRPr lang="en-GB"/>
          </a:p>
        </p:txBody>
      </p:sp>
    </p:spTree>
    <p:extLst>
      <p:ext uri="{BB962C8B-B14F-4D97-AF65-F5344CB8AC3E}">
        <p14:creationId xmlns:p14="http://schemas.microsoft.com/office/powerpoint/2010/main" val="8135387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16</a:t>
            </a:fld>
            <a:endParaRPr lang="en-GB"/>
          </a:p>
        </p:txBody>
      </p:sp>
    </p:spTree>
    <p:extLst>
      <p:ext uri="{BB962C8B-B14F-4D97-AF65-F5344CB8AC3E}">
        <p14:creationId xmlns:p14="http://schemas.microsoft.com/office/powerpoint/2010/main" val="3644485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17</a:t>
            </a:fld>
            <a:endParaRPr lang="en-GB"/>
          </a:p>
        </p:txBody>
      </p:sp>
    </p:spTree>
    <p:extLst>
      <p:ext uri="{BB962C8B-B14F-4D97-AF65-F5344CB8AC3E}">
        <p14:creationId xmlns:p14="http://schemas.microsoft.com/office/powerpoint/2010/main" val="1983253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r>
              <a:rPr lang="en-GB">
                <a:solidFill>
                  <a:prstClr val="black"/>
                </a:solidFill>
              </a:rPr>
              <a:t>The University of Nottingham</a:t>
            </a:r>
          </a:p>
        </p:txBody>
      </p:sp>
      <p:sp>
        <p:nvSpPr>
          <p:cNvPr id="5" name="Date Placeholder 4"/>
          <p:cNvSpPr>
            <a:spLocks noGrp="1"/>
          </p:cNvSpPr>
          <p:nvPr>
            <p:ph type="dt" idx="1"/>
          </p:nvPr>
        </p:nvSpPr>
        <p:spPr/>
        <p:txBody>
          <a:bodyPr/>
          <a:lstStyle/>
          <a:p>
            <a:fld id="{57F8C95F-AE01-784F-A1C2-F92156C873E9}" type="datetime1">
              <a:rPr lang="en-GB" smtClean="0">
                <a:solidFill>
                  <a:prstClr val="black"/>
                </a:solidFill>
              </a:rPr>
              <a:pPr/>
              <a:t>02/11/2020</a:t>
            </a:fld>
            <a:endParaRPr lang="en-GB">
              <a:solidFill>
                <a:prstClr val="black"/>
              </a:solidFill>
            </a:endParaRPr>
          </a:p>
        </p:txBody>
      </p:sp>
      <p:sp>
        <p:nvSpPr>
          <p:cNvPr id="6" name="Footer Placeholder 5"/>
          <p:cNvSpPr>
            <a:spLocks noGrp="1"/>
          </p:cNvSpPr>
          <p:nvPr>
            <p:ph type="ftr" sz="quarter" idx="4"/>
          </p:nvPr>
        </p:nvSpPr>
        <p:spPr/>
        <p:txBody>
          <a:bodyPr/>
          <a:lstStyle/>
          <a:p>
            <a:r>
              <a:rPr lang="en-GB">
                <a:solidFill>
                  <a:prstClr val="black"/>
                </a:solidFill>
              </a:rPr>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solidFill>
                  <a:prstClr val="black"/>
                </a:solidFill>
              </a:rPr>
              <a:pPr/>
              <a:t>18</a:t>
            </a:fld>
            <a:endParaRPr lang="en-GB">
              <a:solidFill>
                <a:prstClr val="black"/>
              </a:solidFill>
            </a:endParaRPr>
          </a:p>
        </p:txBody>
      </p:sp>
    </p:spTree>
    <p:extLst>
      <p:ext uri="{BB962C8B-B14F-4D97-AF65-F5344CB8AC3E}">
        <p14:creationId xmlns:p14="http://schemas.microsoft.com/office/powerpoint/2010/main" val="517294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Header Placeholder 3"/>
          <p:cNvSpPr>
            <a:spLocks noGrp="1"/>
          </p:cNvSpPr>
          <p:nvPr>
            <p:ph type="hdr" sz="quarter"/>
          </p:nvPr>
        </p:nvSpPr>
        <p:spPr/>
        <p:txBody>
          <a:bodyPr/>
          <a:lstStyle/>
          <a:p>
            <a:r>
              <a:rPr lang="en-GB">
                <a:solidFill>
                  <a:prstClr val="black"/>
                </a:solidFill>
              </a:rPr>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solidFill>
                  <a:prstClr val="black"/>
                </a:solidFill>
              </a:rPr>
              <a:pPr/>
              <a:t>02/11/2020</a:t>
            </a:fld>
            <a:endParaRPr lang="en-GB">
              <a:solidFill>
                <a:prstClr val="black"/>
              </a:solidFill>
            </a:endParaRPr>
          </a:p>
        </p:txBody>
      </p:sp>
      <p:sp>
        <p:nvSpPr>
          <p:cNvPr id="6" name="Footer Placeholder 5"/>
          <p:cNvSpPr>
            <a:spLocks noGrp="1"/>
          </p:cNvSpPr>
          <p:nvPr>
            <p:ph type="ftr" sz="quarter" idx="4"/>
          </p:nvPr>
        </p:nvSpPr>
        <p:spPr/>
        <p:txBody>
          <a:bodyPr/>
          <a:lstStyle/>
          <a:p>
            <a:r>
              <a:rPr lang="en-GB">
                <a:solidFill>
                  <a:prstClr val="black"/>
                </a:solidFill>
              </a:rPr>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solidFill>
                  <a:prstClr val="black"/>
                </a:solidFill>
              </a:rPr>
              <a:pPr/>
              <a:t>3</a:t>
            </a:fld>
            <a:endParaRPr lang="en-GB">
              <a:solidFill>
                <a:prstClr val="black"/>
              </a:solidFill>
            </a:endParaRPr>
          </a:p>
        </p:txBody>
      </p:sp>
    </p:spTree>
    <p:extLst>
      <p:ext uri="{BB962C8B-B14F-4D97-AF65-F5344CB8AC3E}">
        <p14:creationId xmlns:p14="http://schemas.microsoft.com/office/powerpoint/2010/main" val="68753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Shifts in what work looks like</a:t>
            </a:r>
          </a:p>
          <a:p>
            <a:r>
              <a:rPr lang="en-GB"/>
              <a:t>	Human factors</a:t>
            </a:r>
          </a:p>
          <a:p>
            <a:r>
              <a:rPr lang="en-GB"/>
              <a:t>Displacement of work</a:t>
            </a:r>
          </a:p>
          <a:p>
            <a:r>
              <a:rPr lang="en-GB"/>
              <a:t>	Technology</a:t>
            </a:r>
          </a:p>
          <a:p>
            <a:r>
              <a:rPr lang="en-GB"/>
              <a:t>Social implications</a:t>
            </a:r>
          </a:p>
          <a:p>
            <a:r>
              <a:rPr lang="en-GB"/>
              <a:t>	Public policy and economic structures</a:t>
            </a:r>
          </a:p>
          <a:p>
            <a:r>
              <a:rPr lang="en-GB"/>
              <a:t>The role of organisations</a:t>
            </a:r>
          </a:p>
          <a:p>
            <a:r>
              <a:rPr lang="en-GB"/>
              <a:t>	Productivity, corporate social responsibility, leadership, circular economy, stakeholder view of the firm etc</a:t>
            </a:r>
          </a:p>
          <a:p>
            <a:endParaRPr lang="en-GB"/>
          </a:p>
        </p:txBody>
      </p:sp>
      <p:sp>
        <p:nvSpPr>
          <p:cNvPr id="4" name="Header Placeholder 3"/>
          <p:cNvSpPr>
            <a:spLocks noGrp="1"/>
          </p:cNvSpPr>
          <p:nvPr>
            <p:ph type="hdr" sz="quarter"/>
          </p:nvPr>
        </p:nvSpPr>
        <p:spPr/>
        <p:txBody>
          <a:bodyPr/>
          <a:lstStyle/>
          <a:p>
            <a:r>
              <a:rPr lang="en-GB">
                <a:solidFill>
                  <a:prstClr val="black"/>
                </a:solidFill>
              </a:rPr>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solidFill>
                  <a:prstClr val="black"/>
                </a:solidFill>
              </a:rPr>
              <a:pPr/>
              <a:t>02/11/2020</a:t>
            </a:fld>
            <a:endParaRPr lang="en-GB">
              <a:solidFill>
                <a:prstClr val="black"/>
              </a:solidFill>
            </a:endParaRPr>
          </a:p>
        </p:txBody>
      </p:sp>
      <p:sp>
        <p:nvSpPr>
          <p:cNvPr id="6" name="Footer Placeholder 5"/>
          <p:cNvSpPr>
            <a:spLocks noGrp="1"/>
          </p:cNvSpPr>
          <p:nvPr>
            <p:ph type="ftr" sz="quarter" idx="4"/>
          </p:nvPr>
        </p:nvSpPr>
        <p:spPr/>
        <p:txBody>
          <a:bodyPr/>
          <a:lstStyle/>
          <a:p>
            <a:r>
              <a:rPr lang="en-GB">
                <a:solidFill>
                  <a:prstClr val="black"/>
                </a:solidFill>
              </a:rPr>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solidFill>
                  <a:prstClr val="black"/>
                </a:solidFill>
              </a:rPr>
              <a:pPr/>
              <a:t>4</a:t>
            </a:fld>
            <a:endParaRPr lang="en-GB">
              <a:solidFill>
                <a:prstClr val="black"/>
              </a:solidFill>
            </a:endParaRPr>
          </a:p>
        </p:txBody>
      </p:sp>
    </p:spTree>
    <p:extLst>
      <p:ext uri="{BB962C8B-B14F-4D97-AF65-F5344CB8AC3E}">
        <p14:creationId xmlns:p14="http://schemas.microsoft.com/office/powerpoint/2010/main" val="1260907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5</a:t>
            </a:fld>
            <a:endParaRPr lang="en-GB"/>
          </a:p>
        </p:txBody>
      </p:sp>
    </p:spTree>
    <p:extLst>
      <p:ext uri="{BB962C8B-B14F-4D97-AF65-F5344CB8AC3E}">
        <p14:creationId xmlns:p14="http://schemas.microsoft.com/office/powerpoint/2010/main" val="3784858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6</a:t>
            </a:fld>
            <a:endParaRPr lang="en-GB"/>
          </a:p>
        </p:txBody>
      </p:sp>
    </p:spTree>
    <p:extLst>
      <p:ext uri="{BB962C8B-B14F-4D97-AF65-F5344CB8AC3E}">
        <p14:creationId xmlns:p14="http://schemas.microsoft.com/office/powerpoint/2010/main" val="3524172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7</a:t>
            </a:fld>
            <a:endParaRPr lang="en-GB"/>
          </a:p>
        </p:txBody>
      </p:sp>
    </p:spTree>
    <p:extLst>
      <p:ext uri="{BB962C8B-B14F-4D97-AF65-F5344CB8AC3E}">
        <p14:creationId xmlns:p14="http://schemas.microsoft.com/office/powerpoint/2010/main" val="460606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8</a:t>
            </a:fld>
            <a:endParaRPr lang="en-GB"/>
          </a:p>
        </p:txBody>
      </p:sp>
    </p:spTree>
    <p:extLst>
      <p:ext uri="{BB962C8B-B14F-4D97-AF65-F5344CB8AC3E}">
        <p14:creationId xmlns:p14="http://schemas.microsoft.com/office/powerpoint/2010/main" val="2610858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9</a:t>
            </a:fld>
            <a:endParaRPr lang="en-GB"/>
          </a:p>
        </p:txBody>
      </p:sp>
    </p:spTree>
    <p:extLst>
      <p:ext uri="{BB962C8B-B14F-4D97-AF65-F5344CB8AC3E}">
        <p14:creationId xmlns:p14="http://schemas.microsoft.com/office/powerpoint/2010/main" val="2258505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dialogue.</a:t>
            </a:r>
          </a:p>
          <a:p>
            <a:endParaRPr lang="en-GB"/>
          </a:p>
          <a:p>
            <a:endParaRPr lang="en-GB"/>
          </a:p>
          <a:p>
            <a:endParaRPr lang="en-GB"/>
          </a:p>
          <a:p>
            <a:endParaRPr lang="en-GB"/>
          </a:p>
        </p:txBody>
      </p:sp>
      <p:sp>
        <p:nvSpPr>
          <p:cNvPr id="4" name="Header Placeholder 3"/>
          <p:cNvSpPr>
            <a:spLocks noGrp="1"/>
          </p:cNvSpPr>
          <p:nvPr>
            <p:ph type="hdr" sz="quarter"/>
          </p:nvPr>
        </p:nvSpPr>
        <p:spPr/>
        <p:txBody>
          <a:bodyPr/>
          <a:lstStyle/>
          <a:p>
            <a:r>
              <a:rPr lang="en-GB"/>
              <a:t>The University of Nottingham</a:t>
            </a:r>
          </a:p>
        </p:txBody>
      </p:sp>
      <p:sp>
        <p:nvSpPr>
          <p:cNvPr id="5" name="Date Placeholder 4"/>
          <p:cNvSpPr>
            <a:spLocks noGrp="1"/>
          </p:cNvSpPr>
          <p:nvPr>
            <p:ph type="dt" idx="1"/>
          </p:nvPr>
        </p:nvSpPr>
        <p:spPr/>
        <p:txBody>
          <a:bodyPr/>
          <a:lstStyle/>
          <a:p>
            <a:fld id="{74832713-97F8-C849-84E2-352F3D5BCA38}" type="datetime1">
              <a:rPr lang="en-GB" smtClean="0"/>
              <a:t>02/11/2020</a:t>
            </a:fld>
            <a:endParaRPr lang="en-GB"/>
          </a:p>
        </p:txBody>
      </p:sp>
      <p:sp>
        <p:nvSpPr>
          <p:cNvPr id="6" name="Footer Placeholder 5"/>
          <p:cNvSpPr>
            <a:spLocks noGrp="1"/>
          </p:cNvSpPr>
          <p:nvPr>
            <p:ph type="ftr" sz="quarter" idx="4"/>
          </p:nvPr>
        </p:nvSpPr>
        <p:spPr/>
        <p:txBody>
          <a:bodyPr/>
          <a:lstStyle/>
          <a:p>
            <a:r>
              <a:rPr lang="en-GB"/>
              <a:t>Your Department Name etc</a:t>
            </a:r>
          </a:p>
        </p:txBody>
      </p:sp>
      <p:sp>
        <p:nvSpPr>
          <p:cNvPr id="7" name="Slide Number Placeholder 6"/>
          <p:cNvSpPr>
            <a:spLocks noGrp="1"/>
          </p:cNvSpPr>
          <p:nvPr>
            <p:ph type="sldNum" sz="quarter" idx="5"/>
          </p:nvPr>
        </p:nvSpPr>
        <p:spPr/>
        <p:txBody>
          <a:bodyPr/>
          <a:lstStyle/>
          <a:p>
            <a:fld id="{754AF5A3-63BC-4A87-859D-8ED86BB4B4B5}" type="slidenum">
              <a:rPr lang="en-GB" smtClean="0"/>
              <a:t>10</a:t>
            </a:fld>
            <a:endParaRPr lang="en-GB"/>
          </a:p>
        </p:txBody>
      </p:sp>
    </p:spTree>
    <p:extLst>
      <p:ext uri="{BB962C8B-B14F-4D97-AF65-F5344CB8AC3E}">
        <p14:creationId xmlns:p14="http://schemas.microsoft.com/office/powerpoint/2010/main" val="29173503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nottingham.ac.uk/imagebank"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nottingham.ac.uk/imagebank" TargetMode="External"/><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nottingham.ac.uk/imagebank" TargetMode="External"/><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nottingham.ac.uk/imagebank"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nottingham.ac.uk/imagebank"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nd Slide - No Image">
    <p:bg>
      <p:bgPr>
        <a:solidFill>
          <a:schemeClr val="accent5"/>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2B7EDC40-08B7-C54D-9A16-7B5D3FDD4FD9}"/>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2774767" cy="1027487"/>
          </a:xfrm>
          <a:prstGeom prst="rect">
            <a:avLst/>
          </a:prstGeom>
        </p:spPr>
      </p:pic>
      <p:sp>
        <p:nvSpPr>
          <p:cNvPr id="5" name="Graphic 5">
            <a:extLst>
              <a:ext uri="{FF2B5EF4-FFF2-40B4-BE49-F238E27FC236}">
                <a16:creationId xmlns:a16="http://schemas.microsoft.com/office/drawing/2014/main" xmlns="" id="{15BE0256-77CB-8D4C-8E0B-30F8FF46FF8C}"/>
              </a:ext>
            </a:extLst>
          </p:cNvPr>
          <p:cNvSpPr/>
          <p:nvPr userDrawn="1"/>
        </p:nvSpPr>
        <p:spPr>
          <a:xfrm>
            <a:off x="987835" y="1839016"/>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p>
        </p:txBody>
      </p:sp>
      <p:sp>
        <p:nvSpPr>
          <p:cNvPr id="6" name="Title 1">
            <a:extLst>
              <a:ext uri="{FF2B5EF4-FFF2-40B4-BE49-F238E27FC236}">
                <a16:creationId xmlns:a16="http://schemas.microsoft.com/office/drawing/2014/main" xmlns="" id="{869DA227-91B0-2649-BF60-41F3EAEF457D}"/>
              </a:ext>
            </a:extLst>
          </p:cNvPr>
          <p:cNvSpPr>
            <a:spLocks noGrp="1"/>
          </p:cNvSpPr>
          <p:nvPr>
            <p:ph type="ctrTitle" hasCustomPrompt="1"/>
          </p:nvPr>
        </p:nvSpPr>
        <p:spPr>
          <a:xfrm>
            <a:off x="7615003" y="1073389"/>
            <a:ext cx="3589161" cy="2044565"/>
          </a:xfrm>
          <a:prstGeom prst="rect">
            <a:avLst/>
          </a:prstGeom>
          <a:noFill/>
        </p:spPr>
        <p:txBody>
          <a:bodyPr anchor="ctr" anchorCtr="0">
            <a:normAutofit/>
          </a:bodyPr>
          <a:lstStyle>
            <a:lvl1pPr algn="r">
              <a:defRPr sz="3200" b="1" baseline="0">
                <a:solidFill>
                  <a:schemeClr val="bg1"/>
                </a:solidFill>
                <a:latin typeface="Arial" panose="020B0604020202020204" pitchFamily="34" charset="0"/>
                <a:cs typeface="Arial" panose="020B0604020202020204" pitchFamily="34" charset="0"/>
              </a:defRPr>
            </a:lvl1pPr>
          </a:lstStyle>
          <a:p>
            <a:r>
              <a:rPr lang="en-US"/>
              <a:t>Thank you</a:t>
            </a:r>
            <a:endParaRPr lang="en-GB"/>
          </a:p>
        </p:txBody>
      </p:sp>
    </p:spTree>
    <p:extLst>
      <p:ext uri="{BB962C8B-B14F-4D97-AF65-F5344CB8AC3E}">
        <p14:creationId xmlns:p14="http://schemas.microsoft.com/office/powerpoint/2010/main" val="344371562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Slide – No Ima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8578" y="4848786"/>
            <a:ext cx="7358662" cy="765627"/>
          </a:xfrm>
          <a:prstGeom prst="rect">
            <a:avLst/>
          </a:prstGeom>
          <a:noFill/>
        </p:spPr>
        <p:txBody>
          <a:bodyPr anchor="b" anchorCtr="0">
            <a:normAutofit/>
          </a:bodyPr>
          <a:lstStyle>
            <a:lvl1pPr algn="l">
              <a:defRPr sz="3200" b="1" baseline="0">
                <a:solidFill>
                  <a:schemeClr val="bg1"/>
                </a:solidFill>
                <a:latin typeface="Arial" panose="020B0604020202020204" pitchFamily="34" charset="0"/>
                <a:cs typeface="Arial" panose="020B0604020202020204" pitchFamily="34" charset="0"/>
              </a:defRPr>
            </a:lvl1pPr>
          </a:lstStyle>
          <a:p>
            <a:r>
              <a:rPr lang="en-US"/>
              <a:t>Add presentation title – Arial 32pt</a:t>
            </a:r>
            <a:endParaRPr lang="en-GB"/>
          </a:p>
        </p:txBody>
      </p:sp>
      <p:sp>
        <p:nvSpPr>
          <p:cNvPr id="7" name="Subtitle 2">
            <a:extLst>
              <a:ext uri="{FF2B5EF4-FFF2-40B4-BE49-F238E27FC236}">
                <a16:creationId xmlns="" xmlns:a16="http://schemas.microsoft.com/office/drawing/2014/main" id="{A158B21E-1070-014B-B9DF-CC6AE4E330F3}"/>
              </a:ext>
            </a:extLst>
          </p:cNvPr>
          <p:cNvSpPr>
            <a:spLocks noGrp="1"/>
          </p:cNvSpPr>
          <p:nvPr>
            <p:ph type="subTitle" idx="1" hasCustomPrompt="1"/>
          </p:nvPr>
        </p:nvSpPr>
        <p:spPr>
          <a:xfrm>
            <a:off x="1038578" y="5733063"/>
            <a:ext cx="7358662" cy="487116"/>
          </a:xfrm>
          <a:prstGeom prst="rect">
            <a:avLst/>
          </a:prstGeom>
          <a:noFill/>
        </p:spPr>
        <p:txBody>
          <a:bodyPr anchor="ctr">
            <a:normAutofit/>
          </a:bodyPr>
          <a:lstStyle>
            <a:lvl1pPr marL="0" indent="0" algn="l">
              <a:buNone/>
              <a:defRPr lang="en-GB" sz="24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solidFill>
                  <a:srgbClr val="FFFFFF"/>
                </a:solidFill>
                <a:effectLst/>
                <a:latin typeface="Arial" panose="020B0604020202020204" pitchFamily="34" charset="0"/>
              </a:rPr>
              <a:t>Add presenter name or subtitle – Arial 24pt</a:t>
            </a:r>
          </a:p>
        </p:txBody>
      </p:sp>
      <p:sp>
        <p:nvSpPr>
          <p:cNvPr id="8" name="Rectangle 7">
            <a:extLst>
              <a:ext uri="{FF2B5EF4-FFF2-40B4-BE49-F238E27FC236}">
                <a16:creationId xmlns="" xmlns:a16="http://schemas.microsoft.com/office/drawing/2014/main" id="{8CE7FB5A-28C0-E64E-9FEF-7D9F37C42C4A}"/>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Use the ‘New Slide’ </a:t>
            </a:r>
            <a:br>
              <a:rPr lang="en-US" sz="1600">
                <a:solidFill>
                  <a:srgbClr val="4A4A49"/>
                </a:solidFill>
              </a:rPr>
            </a:br>
            <a:r>
              <a:rPr lang="en-US" sz="1600">
                <a:solidFill>
                  <a:srgbClr val="4A4A49"/>
                </a:solidFill>
              </a:rPr>
              <a:t>or ‘Layout’ buttons for different cover slide options.</a:t>
            </a:r>
          </a:p>
        </p:txBody>
      </p:sp>
      <p:sp>
        <p:nvSpPr>
          <p:cNvPr id="9" name="Graphic 5">
            <a:extLst>
              <a:ext uri="{FF2B5EF4-FFF2-40B4-BE49-F238E27FC236}">
                <a16:creationId xmlns="" xmlns:a16="http://schemas.microsoft.com/office/drawing/2014/main" id="{9B11A3E2-34F8-7541-8512-B4649BF1A981}"/>
              </a:ext>
            </a:extLst>
          </p:cNvPr>
          <p:cNvSpPr/>
          <p:nvPr userDrawn="1"/>
        </p:nvSpPr>
        <p:spPr>
          <a:xfrm>
            <a:off x="5974989" y="-2419653"/>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pic>
        <p:nvPicPr>
          <p:cNvPr id="10" name="Picture 9" descr="A close up of a logo&#10;&#10;Description automatically generated">
            <a:extLst>
              <a:ext uri="{FF2B5EF4-FFF2-40B4-BE49-F238E27FC236}">
                <a16:creationId xmlns="" xmlns:a16="http://schemas.microsoft.com/office/drawing/2014/main" id="{FED49C09-9D69-48DC-A3D5-F11A97A40D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43280950"/>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End Slide - No Image">
    <p:bg>
      <p:bgPr>
        <a:solidFill>
          <a:schemeClr val="accent5"/>
        </a:solidFill>
        <a:effectLst/>
      </p:bgPr>
    </p:bg>
    <p:spTree>
      <p:nvGrpSpPr>
        <p:cNvPr id="1" name=""/>
        <p:cNvGrpSpPr/>
        <p:nvPr/>
      </p:nvGrpSpPr>
      <p:grpSpPr>
        <a:xfrm>
          <a:off x="0" y="0"/>
          <a:ext cx="0" cy="0"/>
          <a:chOff x="0" y="0"/>
          <a:chExt cx="0" cy="0"/>
        </a:xfrm>
      </p:grpSpPr>
      <p:sp>
        <p:nvSpPr>
          <p:cNvPr id="5" name="Graphic 5">
            <a:extLst>
              <a:ext uri="{FF2B5EF4-FFF2-40B4-BE49-F238E27FC236}">
                <a16:creationId xmlns="" xmlns:a16="http://schemas.microsoft.com/office/drawing/2014/main" id="{15BE0256-77CB-8D4C-8E0B-30F8FF46FF8C}"/>
              </a:ext>
            </a:extLst>
          </p:cNvPr>
          <p:cNvSpPr/>
          <p:nvPr userDrawn="1"/>
        </p:nvSpPr>
        <p:spPr>
          <a:xfrm>
            <a:off x="987835" y="1839016"/>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6" name="Title 1">
            <a:extLst>
              <a:ext uri="{FF2B5EF4-FFF2-40B4-BE49-F238E27FC236}">
                <a16:creationId xmlns="" xmlns:a16="http://schemas.microsoft.com/office/drawing/2014/main" id="{869DA227-91B0-2649-BF60-41F3EAEF457D}"/>
              </a:ext>
            </a:extLst>
          </p:cNvPr>
          <p:cNvSpPr>
            <a:spLocks noGrp="1"/>
          </p:cNvSpPr>
          <p:nvPr>
            <p:ph type="ctrTitle" hasCustomPrompt="1"/>
          </p:nvPr>
        </p:nvSpPr>
        <p:spPr>
          <a:xfrm>
            <a:off x="7615003" y="1073389"/>
            <a:ext cx="3589161" cy="2044565"/>
          </a:xfrm>
          <a:prstGeom prst="rect">
            <a:avLst/>
          </a:prstGeom>
          <a:noFill/>
        </p:spPr>
        <p:txBody>
          <a:bodyPr anchor="ctr" anchorCtr="0">
            <a:normAutofit/>
          </a:bodyPr>
          <a:lstStyle>
            <a:lvl1pPr algn="r">
              <a:defRPr sz="3200" b="1" baseline="0">
                <a:solidFill>
                  <a:schemeClr val="bg1"/>
                </a:solidFill>
                <a:latin typeface="Arial" panose="020B0604020202020204" pitchFamily="34" charset="0"/>
                <a:cs typeface="Arial" panose="020B0604020202020204" pitchFamily="34" charset="0"/>
              </a:defRPr>
            </a:lvl1pPr>
          </a:lstStyle>
          <a:p>
            <a:r>
              <a:rPr lang="en-US"/>
              <a:t>Thank you</a:t>
            </a:r>
            <a:endParaRPr lang="en-GB"/>
          </a:p>
        </p:txBody>
      </p:sp>
      <p:pic>
        <p:nvPicPr>
          <p:cNvPr id="7" name="Picture 6" descr="A close up of a logo&#10;&#10;Description automatically generated">
            <a:extLst>
              <a:ext uri="{FF2B5EF4-FFF2-40B4-BE49-F238E27FC236}">
                <a16:creationId xmlns="" xmlns:a16="http://schemas.microsoft.com/office/drawing/2014/main" id="{AC0AE8D6-940B-4238-8935-0FCEC867183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843060100"/>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versed Content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 xmlns:a16="http://schemas.microsoft.com/office/drawing/2014/main" id="{1B1E2C30-32D1-C047-B25A-9F37D699E14C}"/>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Please see slides at the end of this template for chart and table style guides. Copy and paste these items onto this page for ease.</a:t>
            </a:r>
          </a:p>
        </p:txBody>
      </p:sp>
      <p:sp>
        <p:nvSpPr>
          <p:cNvPr id="13" name="Content Placeholder 6">
            <a:extLst>
              <a:ext uri="{FF2B5EF4-FFF2-40B4-BE49-F238E27FC236}">
                <a16:creationId xmlns="" xmlns:a16="http://schemas.microsoft.com/office/drawing/2014/main" id="{44E14301-471B-644D-A1F4-B41FF9BAA184}"/>
              </a:ext>
            </a:extLst>
          </p:cNvPr>
          <p:cNvSpPr>
            <a:spLocks noGrp="1"/>
          </p:cNvSpPr>
          <p:nvPr>
            <p:ph sz="quarter" idx="13" hasCustomPrompt="1"/>
          </p:nvPr>
        </p:nvSpPr>
        <p:spPr>
          <a:xfrm>
            <a:off x="479376" y="3111502"/>
            <a:ext cx="11257699" cy="254507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15" name="Title 1">
            <a:extLst>
              <a:ext uri="{FF2B5EF4-FFF2-40B4-BE49-F238E27FC236}">
                <a16:creationId xmlns="" xmlns:a16="http://schemas.microsoft.com/office/drawing/2014/main" id="{960B6733-921A-E340-99B9-64EDBD1096C7}"/>
              </a:ext>
            </a:extLst>
          </p:cNvPr>
          <p:cNvSpPr>
            <a:spLocks noGrp="1"/>
          </p:cNvSpPr>
          <p:nvPr>
            <p:ph type="title" hasCustomPrompt="1"/>
          </p:nvPr>
        </p:nvSpPr>
        <p:spPr>
          <a:xfrm>
            <a:off x="479374" y="1355371"/>
            <a:ext cx="11257697" cy="1035050"/>
          </a:xfrm>
          <a:prstGeom prst="rect">
            <a:avLst/>
          </a:prstGeom>
        </p:spPr>
        <p:txBody>
          <a:bodyPr anchor="ctr"/>
          <a:lstStyle>
            <a:lvl1pPr algn="l">
              <a:defRPr baseline="0">
                <a:solidFill>
                  <a:schemeClr val="bg1"/>
                </a:solidFill>
              </a:defRPr>
            </a:lvl1pPr>
          </a:lstStyle>
          <a:p>
            <a:r>
              <a:rPr lang="en-US"/>
              <a:t>Title and visual content – add slide title here</a:t>
            </a:r>
            <a:endParaRPr lang="en-GB"/>
          </a:p>
        </p:txBody>
      </p:sp>
      <p:sp>
        <p:nvSpPr>
          <p:cNvPr id="16" name="Text Placeholder 18">
            <a:extLst>
              <a:ext uri="{FF2B5EF4-FFF2-40B4-BE49-F238E27FC236}">
                <a16:creationId xmlns="" xmlns:a16="http://schemas.microsoft.com/office/drawing/2014/main" id="{9FDA0E96-5336-E34E-A26E-BD7EF4B7EC58}"/>
              </a:ext>
            </a:extLst>
          </p:cNvPr>
          <p:cNvSpPr>
            <a:spLocks noGrp="1"/>
          </p:cNvSpPr>
          <p:nvPr>
            <p:ph type="body" sz="quarter" idx="15" hasCustomPrompt="1"/>
          </p:nvPr>
        </p:nvSpPr>
        <p:spPr>
          <a:xfrm>
            <a:off x="479376" y="2462432"/>
            <a:ext cx="11257698"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12" name="Date Placeholder 2">
            <a:extLst>
              <a:ext uri="{FF2B5EF4-FFF2-40B4-BE49-F238E27FC236}">
                <a16:creationId xmlns="" xmlns:a16="http://schemas.microsoft.com/office/drawing/2014/main" id="{CF0EDEF8-6312-FC44-B5A7-83DCB7CF1E1A}"/>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7" name="Footer Placeholder 3">
            <a:extLst>
              <a:ext uri="{FF2B5EF4-FFF2-40B4-BE49-F238E27FC236}">
                <a16:creationId xmlns="" xmlns:a16="http://schemas.microsoft.com/office/drawing/2014/main" id="{097DEAFD-A0A1-7A47-A9AB-CE2519DD5B29}"/>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0" name="Text Placeholder 6">
            <a:extLst>
              <a:ext uri="{FF2B5EF4-FFF2-40B4-BE49-F238E27FC236}">
                <a16:creationId xmlns="" xmlns:a16="http://schemas.microsoft.com/office/drawing/2014/main" id="{512E1306-5AF6-F741-B18A-83BB47E230EA}"/>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 xmlns:a16="http://schemas.microsoft.com/office/drawing/2014/main" id="{40200ABD-1A8B-4357-92F7-E828A3A5858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1153500104"/>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amp; Text Grid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7" name="Freeform 6">
            <a:extLst>
              <a:ext uri="{FF2B5EF4-FFF2-40B4-BE49-F238E27FC236}">
                <a16:creationId xmlns="" xmlns:a16="http://schemas.microsoft.com/office/drawing/2014/main" id="{56B71529-4549-BF40-8288-04F87FD67AB4}"/>
              </a:ext>
            </a:extLst>
          </p:cNvPr>
          <p:cNvSpPr/>
          <p:nvPr/>
        </p:nvSpPr>
        <p:spPr>
          <a:xfrm>
            <a:off x="7358542" y="-33410"/>
            <a:ext cx="8785" cy="5360669"/>
          </a:xfrm>
          <a:custGeom>
            <a:avLst/>
            <a:gdLst>
              <a:gd name="connsiteX0" fmla="*/ 0 w 8785"/>
              <a:gd name="connsiteY0" fmla="*/ 0 h 5360669"/>
              <a:gd name="connsiteX1" fmla="*/ 0 w 8785"/>
              <a:gd name="connsiteY1" fmla="*/ 5360670 h 5360669"/>
            </a:gdLst>
            <a:ahLst/>
            <a:cxnLst>
              <a:cxn ang="0">
                <a:pos x="connsiteX0" y="connsiteY0"/>
              </a:cxn>
              <a:cxn ang="0">
                <a:pos x="connsiteX1" y="connsiteY1"/>
              </a:cxn>
            </a:cxnLst>
            <a:rect l="l" t="t" r="r" b="b"/>
            <a:pathLst>
              <a:path w="8785" h="5360669">
                <a:moveTo>
                  <a:pt x="0" y="0"/>
                </a:moveTo>
                <a:lnTo>
                  <a:pt x="0" y="536067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8" name="Freeform 7">
            <a:extLst>
              <a:ext uri="{FF2B5EF4-FFF2-40B4-BE49-F238E27FC236}">
                <a16:creationId xmlns="" xmlns:a16="http://schemas.microsoft.com/office/drawing/2014/main" id="{A7F70B1F-318E-1D47-82BB-5B4E1B7A746C}"/>
              </a:ext>
            </a:extLst>
          </p:cNvPr>
          <p:cNvSpPr/>
          <p:nvPr/>
        </p:nvSpPr>
        <p:spPr>
          <a:xfrm>
            <a:off x="4843122" y="5344843"/>
            <a:ext cx="2489062" cy="1513156"/>
          </a:xfrm>
          <a:custGeom>
            <a:avLst/>
            <a:gdLst>
              <a:gd name="connsiteX0" fmla="*/ 2489063 w 2489062"/>
              <a:gd name="connsiteY0" fmla="*/ 0 h 1513156"/>
              <a:gd name="connsiteX1" fmla="*/ 0 w 2489062"/>
              <a:gd name="connsiteY1" fmla="*/ 1513156 h 1513156"/>
            </a:gdLst>
            <a:ahLst/>
            <a:cxnLst>
              <a:cxn ang="0">
                <a:pos x="connsiteX0" y="connsiteY0"/>
              </a:cxn>
              <a:cxn ang="0">
                <a:pos x="connsiteX1" y="connsiteY1"/>
              </a:cxn>
            </a:cxnLst>
            <a:rect l="l" t="t" r="r" b="b"/>
            <a:pathLst>
              <a:path w="2489062" h="1513156">
                <a:moveTo>
                  <a:pt x="2489063" y="0"/>
                </a:moveTo>
                <a:lnTo>
                  <a:pt x="0" y="1513156"/>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0" name="Freeform 9">
            <a:extLst>
              <a:ext uri="{FF2B5EF4-FFF2-40B4-BE49-F238E27FC236}">
                <a16:creationId xmlns="" xmlns:a16="http://schemas.microsoft.com/office/drawing/2014/main" id="{67BE6470-0B51-4049-B632-BBC5DE90DEAB}"/>
              </a:ext>
            </a:extLst>
          </p:cNvPr>
          <p:cNvSpPr/>
          <p:nvPr/>
        </p:nvSpPr>
        <p:spPr>
          <a:xfrm>
            <a:off x="7310219" y="5278022"/>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59" y="0"/>
                  <a:pt x="48323" y="0"/>
                </a:cubicBezTo>
                <a:cubicBezTo>
                  <a:pt x="21965" y="0"/>
                  <a:pt x="0" y="21102"/>
                  <a:pt x="0" y="48358"/>
                </a:cubicBezTo>
                <a:cubicBezTo>
                  <a:pt x="878" y="75614"/>
                  <a:pt x="21965" y="96715"/>
                  <a:pt x="48323" y="96715"/>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11" name="Freeform 10">
            <a:extLst>
              <a:ext uri="{FF2B5EF4-FFF2-40B4-BE49-F238E27FC236}">
                <a16:creationId xmlns="" xmlns:a16="http://schemas.microsoft.com/office/drawing/2014/main" id="{06B1DE0A-1783-8043-8692-CF1C6CD7EA92}"/>
              </a:ext>
            </a:extLst>
          </p:cNvPr>
          <p:cNvSpPr/>
          <p:nvPr/>
        </p:nvSpPr>
        <p:spPr>
          <a:xfrm>
            <a:off x="5540727" y="6350683"/>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60" y="0"/>
                  <a:pt x="48323" y="0"/>
                </a:cubicBezTo>
                <a:cubicBezTo>
                  <a:pt x="21965" y="0"/>
                  <a:pt x="0" y="21102"/>
                  <a:pt x="0" y="48358"/>
                </a:cubicBezTo>
                <a:cubicBezTo>
                  <a:pt x="0" y="75614"/>
                  <a:pt x="21965" y="96715"/>
                  <a:pt x="48323" y="96715"/>
                </a:cubicBezTo>
              </a:path>
            </a:pathLst>
          </a:custGeom>
          <a:solidFill>
            <a:srgbClr val="009CBD"/>
          </a:solidFill>
          <a:ln w="8782" cap="flat">
            <a:noFill/>
            <a:prstDash val="solid"/>
            <a:miter/>
          </a:ln>
        </p:spPr>
        <p:txBody>
          <a:bodyPr rtlCol="0" anchor="ctr"/>
          <a:lstStyle/>
          <a:p>
            <a:endParaRPr lang="en-US">
              <a:solidFill>
                <a:srgbClr val="000000"/>
              </a:solidFill>
            </a:endParaRPr>
          </a:p>
        </p:txBody>
      </p:sp>
      <p:sp>
        <p:nvSpPr>
          <p:cNvPr id="12" name="Freeform 11">
            <a:extLst>
              <a:ext uri="{FF2B5EF4-FFF2-40B4-BE49-F238E27FC236}">
                <a16:creationId xmlns="" xmlns:a16="http://schemas.microsoft.com/office/drawing/2014/main" id="{0ACD9543-2A7C-FB4F-9B83-CFEE844ACACC}"/>
              </a:ext>
            </a:extLst>
          </p:cNvPr>
          <p:cNvSpPr/>
          <p:nvPr/>
        </p:nvSpPr>
        <p:spPr>
          <a:xfrm>
            <a:off x="7332184" y="3109839"/>
            <a:ext cx="3738425" cy="2235004"/>
          </a:xfrm>
          <a:custGeom>
            <a:avLst/>
            <a:gdLst>
              <a:gd name="connsiteX0" fmla="*/ 3738425 w 3738425"/>
              <a:gd name="connsiteY0" fmla="*/ 0 h 2235004"/>
              <a:gd name="connsiteX1" fmla="*/ 0 w 3738425"/>
              <a:gd name="connsiteY1" fmla="*/ 2235005 h 2235004"/>
            </a:gdLst>
            <a:ahLst/>
            <a:cxnLst>
              <a:cxn ang="0">
                <a:pos x="connsiteX0" y="connsiteY0"/>
              </a:cxn>
              <a:cxn ang="0">
                <a:pos x="connsiteX1" y="connsiteY1"/>
              </a:cxn>
            </a:cxnLst>
            <a:rect l="l" t="t" r="r" b="b"/>
            <a:pathLst>
              <a:path w="3738425" h="2235004">
                <a:moveTo>
                  <a:pt x="3738425" y="0"/>
                </a:moveTo>
                <a:lnTo>
                  <a:pt x="0" y="2235005"/>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3" name="Freeform 12">
            <a:extLst>
              <a:ext uri="{FF2B5EF4-FFF2-40B4-BE49-F238E27FC236}">
                <a16:creationId xmlns="" xmlns:a16="http://schemas.microsoft.com/office/drawing/2014/main" id="{7C7E141D-C5C9-2D47-AEDB-814BDB743C20}"/>
              </a:ext>
            </a:extLst>
          </p:cNvPr>
          <p:cNvSpPr/>
          <p:nvPr/>
        </p:nvSpPr>
        <p:spPr>
          <a:xfrm>
            <a:off x="5899194" y="-34289"/>
            <a:ext cx="6281082" cy="3814982"/>
          </a:xfrm>
          <a:custGeom>
            <a:avLst/>
            <a:gdLst>
              <a:gd name="connsiteX0" fmla="*/ 6281083 w 6281082"/>
              <a:gd name="connsiteY0" fmla="*/ 3814982 h 3814982"/>
              <a:gd name="connsiteX1" fmla="*/ 0 w 6281082"/>
              <a:gd name="connsiteY1" fmla="*/ 0 h 3814982"/>
            </a:gdLst>
            <a:ahLst/>
            <a:cxnLst>
              <a:cxn ang="0">
                <a:pos x="connsiteX0" y="connsiteY0"/>
              </a:cxn>
              <a:cxn ang="0">
                <a:pos x="connsiteX1" y="connsiteY1"/>
              </a:cxn>
            </a:cxnLst>
            <a:rect l="l" t="t" r="r" b="b"/>
            <a:pathLst>
              <a:path w="6281082" h="3814982">
                <a:moveTo>
                  <a:pt x="6281083" y="3814982"/>
                </a:moveTo>
                <a:lnTo>
                  <a:pt x="0" y="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22" name="Content Placeholder 6">
            <a:extLst>
              <a:ext uri="{FF2B5EF4-FFF2-40B4-BE49-F238E27FC236}">
                <a16:creationId xmlns="" xmlns:a16="http://schemas.microsoft.com/office/drawing/2014/main" id="{6FD8A9BA-3280-8746-975A-F37E423F4B48}"/>
              </a:ext>
            </a:extLst>
          </p:cNvPr>
          <p:cNvSpPr>
            <a:spLocks noGrp="1"/>
          </p:cNvSpPr>
          <p:nvPr>
            <p:ph sz="quarter" idx="19" hasCustomPrompt="1"/>
          </p:nvPr>
        </p:nvSpPr>
        <p:spPr>
          <a:xfrm>
            <a:off x="479376" y="2462432"/>
            <a:ext cx="6355237" cy="319414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6" name="Title 1">
            <a:extLst>
              <a:ext uri="{FF2B5EF4-FFF2-40B4-BE49-F238E27FC236}">
                <a16:creationId xmlns="" xmlns:a16="http://schemas.microsoft.com/office/drawing/2014/main" id="{1111DEBE-8327-8D4E-BAC1-DF863095B94D}"/>
              </a:ext>
            </a:extLst>
          </p:cNvPr>
          <p:cNvSpPr>
            <a:spLocks noGrp="1"/>
          </p:cNvSpPr>
          <p:nvPr>
            <p:ph type="title" hasCustomPrompt="1"/>
          </p:nvPr>
        </p:nvSpPr>
        <p:spPr>
          <a:xfrm>
            <a:off x="479375" y="1357071"/>
            <a:ext cx="6355238" cy="1035050"/>
          </a:xfrm>
          <a:prstGeom prst="rect">
            <a:avLst/>
          </a:prstGeom>
        </p:spPr>
        <p:txBody>
          <a:bodyPr anchor="ctr"/>
          <a:lstStyle>
            <a:lvl1pPr algn="l">
              <a:defRPr baseline="0">
                <a:solidFill>
                  <a:schemeClr val="accent1"/>
                </a:solidFill>
              </a:defRPr>
            </a:lvl1pPr>
          </a:lstStyle>
          <a:p>
            <a:r>
              <a:rPr lang="en-US"/>
              <a:t>Add slide title here</a:t>
            </a:r>
            <a:endParaRPr lang="en-GB"/>
          </a:p>
        </p:txBody>
      </p:sp>
      <p:sp>
        <p:nvSpPr>
          <p:cNvPr id="30" name="Text Placeholder 29">
            <a:extLst>
              <a:ext uri="{FF2B5EF4-FFF2-40B4-BE49-F238E27FC236}">
                <a16:creationId xmlns="" xmlns:a16="http://schemas.microsoft.com/office/drawing/2014/main" id="{63008CC6-6995-DC47-8941-D41E27C3D58A}"/>
              </a:ext>
            </a:extLst>
          </p:cNvPr>
          <p:cNvSpPr>
            <a:spLocks noGrp="1"/>
          </p:cNvSpPr>
          <p:nvPr>
            <p:ph type="body" sz="quarter" idx="25" hasCustomPrompt="1"/>
          </p:nvPr>
        </p:nvSpPr>
        <p:spPr>
          <a:xfrm>
            <a:off x="7310219" y="80361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1" name="Text Placeholder 30">
            <a:extLst>
              <a:ext uri="{FF2B5EF4-FFF2-40B4-BE49-F238E27FC236}">
                <a16:creationId xmlns="" xmlns:a16="http://schemas.microsoft.com/office/drawing/2014/main" id="{1A9FFF30-5A82-0840-B41E-FD24419C73D0}"/>
              </a:ext>
            </a:extLst>
          </p:cNvPr>
          <p:cNvSpPr>
            <a:spLocks noGrp="1"/>
          </p:cNvSpPr>
          <p:nvPr>
            <p:ph type="body" sz="quarter" idx="26" hasCustomPrompt="1"/>
          </p:nvPr>
        </p:nvSpPr>
        <p:spPr>
          <a:xfrm>
            <a:off x="7310219" y="526753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5" name="Picture Placeholder 34">
            <a:extLst>
              <a:ext uri="{FF2B5EF4-FFF2-40B4-BE49-F238E27FC236}">
                <a16:creationId xmlns="" xmlns:a16="http://schemas.microsoft.com/office/drawing/2014/main" id="{D35ACD5D-5E47-684D-AE21-48A5DA091067}"/>
              </a:ext>
            </a:extLst>
          </p:cNvPr>
          <p:cNvSpPr>
            <a:spLocks noGrp="1"/>
          </p:cNvSpPr>
          <p:nvPr>
            <p:ph type="pic" sz="quarter" idx="27"/>
          </p:nvPr>
        </p:nvSpPr>
        <p:spPr>
          <a:xfrm>
            <a:off x="7358541" y="851973"/>
            <a:ext cx="3712068" cy="4475286"/>
          </a:xfrm>
          <a:custGeom>
            <a:avLst/>
            <a:gdLst>
              <a:gd name="connsiteX0" fmla="*/ 0 w 3712068"/>
              <a:gd name="connsiteY0" fmla="*/ 0 h 4475286"/>
              <a:gd name="connsiteX1" fmla="*/ 3712068 w 3712068"/>
              <a:gd name="connsiteY1" fmla="*/ 2256439 h 4475286"/>
              <a:gd name="connsiteX2" fmla="*/ 0 w 3712068"/>
              <a:gd name="connsiteY2" fmla="*/ 4475286 h 4475286"/>
            </a:gdLst>
            <a:ahLst/>
            <a:cxnLst>
              <a:cxn ang="0">
                <a:pos x="connsiteX0" y="connsiteY0"/>
              </a:cxn>
              <a:cxn ang="0">
                <a:pos x="connsiteX1" y="connsiteY1"/>
              </a:cxn>
              <a:cxn ang="0">
                <a:pos x="connsiteX2" y="connsiteY2"/>
              </a:cxn>
            </a:cxnLst>
            <a:rect l="l" t="t" r="r" b="b"/>
            <a:pathLst>
              <a:path w="3712068" h="4475286">
                <a:moveTo>
                  <a:pt x="0" y="0"/>
                </a:moveTo>
                <a:lnTo>
                  <a:pt x="3712068" y="2256439"/>
                </a:lnTo>
                <a:lnTo>
                  <a:pt x="0" y="4475286"/>
                </a:lnTo>
                <a:close/>
              </a:path>
            </a:pathLst>
          </a:custGeom>
          <a:blipFill>
            <a:blip r:embed="rId2" cstate="email">
              <a:extLst>
                <a:ext uri="{28A0092B-C50C-407E-A947-70E740481C1C}">
                  <a14:useLocalDpi xmlns:a14="http://schemas.microsoft.com/office/drawing/2010/main"/>
                </a:ext>
              </a:extLst>
            </a:blip>
            <a:stretch>
              <a:fillRect/>
            </a:stretch>
          </a:blipFill>
          <a:ln>
            <a:solidFill>
              <a:schemeClr val="accent1"/>
            </a:solidFill>
          </a:ln>
        </p:spPr>
        <p:txBody>
          <a:bodyPr wrap="square" anchor="ctr">
            <a:noAutofit/>
          </a:bodyPr>
          <a:lstStyle>
            <a:lvl1pPr marL="0" indent="0" algn="ctr">
              <a:buNone/>
              <a:defRPr sz="2800"/>
            </a:lvl1pPr>
          </a:lstStyle>
          <a:p>
            <a:endParaRPr lang="en-US"/>
          </a:p>
        </p:txBody>
      </p:sp>
      <p:sp>
        <p:nvSpPr>
          <p:cNvPr id="18" name="Date Placeholder 2">
            <a:extLst>
              <a:ext uri="{FF2B5EF4-FFF2-40B4-BE49-F238E27FC236}">
                <a16:creationId xmlns="" xmlns:a16="http://schemas.microsoft.com/office/drawing/2014/main" id="{A5247C25-6360-C240-8E99-A68892C705B6}"/>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9" name="Footer Placeholder 3">
            <a:extLst>
              <a:ext uri="{FF2B5EF4-FFF2-40B4-BE49-F238E27FC236}">
                <a16:creationId xmlns="" xmlns:a16="http://schemas.microsoft.com/office/drawing/2014/main" id="{F5A982F2-85B1-9446-93CB-7F77FC51333A}"/>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1" name="Text Placeholder 6">
            <a:extLst>
              <a:ext uri="{FF2B5EF4-FFF2-40B4-BE49-F238E27FC236}">
                <a16:creationId xmlns="" xmlns:a16="http://schemas.microsoft.com/office/drawing/2014/main" id="{4901584F-3EAE-2B44-B3F4-CF8838E6B5A8}"/>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sp>
        <p:nvSpPr>
          <p:cNvPr id="23" name="Rectangle 22">
            <a:extLst>
              <a:ext uri="{FF2B5EF4-FFF2-40B4-BE49-F238E27FC236}">
                <a16:creationId xmlns="" xmlns:a16="http://schemas.microsoft.com/office/drawing/2014/main" id="{CADB3FE2-CDF2-DB40-860C-FE888AA9C095}"/>
              </a:ext>
            </a:extLst>
          </p:cNvPr>
          <p:cNvSpPr/>
          <p:nvPr userDrawn="1"/>
        </p:nvSpPr>
        <p:spPr>
          <a:xfrm>
            <a:off x="9623437" y="-2764464"/>
            <a:ext cx="2568563" cy="230406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To reposition your image in the triangle below go to the ‘Picture Format’ tab and select ‘Crop’ You will then be able to select the image and move it around within the shape.</a:t>
            </a:r>
          </a:p>
        </p:txBody>
      </p:sp>
      <p:pic>
        <p:nvPicPr>
          <p:cNvPr id="20" name="Picture 19" descr="A close up of a logo&#10;&#10;Description automatically generated">
            <a:extLst>
              <a:ext uri="{FF2B5EF4-FFF2-40B4-BE49-F238E27FC236}">
                <a16:creationId xmlns="" xmlns:a16="http://schemas.microsoft.com/office/drawing/2014/main" id="{CE784EF5-FB19-4FB4-8136-5336C9C938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492786861"/>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amp; Image Slide">
    <p:bg>
      <p:bgPr>
        <a:solidFill>
          <a:schemeClr val="accent5"/>
        </a:solidFill>
        <a:effectLst/>
      </p:bgPr>
    </p:bg>
    <p:spTree>
      <p:nvGrpSpPr>
        <p:cNvPr id="1" name=""/>
        <p:cNvGrpSpPr/>
        <p:nvPr/>
      </p:nvGrpSpPr>
      <p:grpSpPr>
        <a:xfrm>
          <a:off x="0" y="0"/>
          <a:ext cx="0" cy="0"/>
          <a:chOff x="0" y="0"/>
          <a:chExt cx="0" cy="0"/>
        </a:xfrm>
      </p:grpSpPr>
      <p:sp>
        <p:nvSpPr>
          <p:cNvPr id="27" name="Text Placeholder 12">
            <a:extLst>
              <a:ext uri="{FF2B5EF4-FFF2-40B4-BE49-F238E27FC236}">
                <a16:creationId xmlns="" xmlns:a16="http://schemas.microsoft.com/office/drawing/2014/main" id="{32F692D6-E003-BA42-869A-0CEBDB06E6F3}"/>
              </a:ext>
            </a:extLst>
          </p:cNvPr>
          <p:cNvSpPr>
            <a:spLocks noGrp="1"/>
          </p:cNvSpPr>
          <p:nvPr>
            <p:ph type="body" sz="quarter" idx="17" hasCustomPrompt="1"/>
          </p:nvPr>
        </p:nvSpPr>
        <p:spPr>
          <a:xfrm>
            <a:off x="6115178" y="4895151"/>
            <a:ext cx="6076822" cy="1962150"/>
          </a:xfrm>
          <a:prstGeom prst="rect">
            <a:avLst/>
          </a:prstGeom>
          <a:gradFill>
            <a:gsLst>
              <a:gs pos="0">
                <a:schemeClr val="accent5">
                  <a:alpha val="0"/>
                </a:schemeClr>
              </a:gs>
              <a:gs pos="100000">
                <a:schemeClr val="accent5">
                  <a:alpha val="50000"/>
                </a:schemeClr>
              </a:gs>
            </a:gsLst>
            <a:lin ang="5400000" scaled="1"/>
          </a:gradFill>
        </p:spPr>
        <p:txBody>
          <a:bodyPr>
            <a:normAutofit/>
          </a:bodyPr>
          <a:lstStyle>
            <a:lvl1pPr marL="0" indent="0">
              <a:buNone/>
              <a:defRPr sz="1000"/>
            </a:lvl1pPr>
            <a:lvl2pPr>
              <a:defRPr sz="1000"/>
            </a:lvl2pPr>
            <a:lvl3pPr>
              <a:defRPr sz="1000"/>
            </a:lvl3pPr>
            <a:lvl4pPr>
              <a:defRPr sz="1000"/>
            </a:lvl4pPr>
            <a:lvl5pPr>
              <a:defRPr sz="1000"/>
            </a:lvl5pPr>
          </a:lstStyle>
          <a:p>
            <a:pPr lvl="0"/>
            <a:r>
              <a:rPr lang="en-US"/>
              <a:t> </a:t>
            </a:r>
          </a:p>
        </p:txBody>
      </p:sp>
      <p:sp>
        <p:nvSpPr>
          <p:cNvPr id="7" name="Content Placeholder 6"/>
          <p:cNvSpPr>
            <a:spLocks noGrp="1"/>
          </p:cNvSpPr>
          <p:nvPr>
            <p:ph sz="quarter" idx="13" hasCustomPrompt="1"/>
          </p:nvPr>
        </p:nvSpPr>
        <p:spPr>
          <a:xfrm>
            <a:off x="479377" y="2133603"/>
            <a:ext cx="5197519" cy="3746498"/>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0" name="Text Placeholder 18">
            <a:extLst>
              <a:ext uri="{FF2B5EF4-FFF2-40B4-BE49-F238E27FC236}">
                <a16:creationId xmlns="" xmlns:a16="http://schemas.microsoft.com/office/drawing/2014/main" id="{6BE069C4-4455-B24A-B998-756F4026E83D}"/>
              </a:ext>
            </a:extLst>
          </p:cNvPr>
          <p:cNvSpPr>
            <a:spLocks noGrp="1"/>
          </p:cNvSpPr>
          <p:nvPr>
            <p:ph type="body" sz="quarter" idx="15" hasCustomPrompt="1"/>
          </p:nvPr>
        </p:nvSpPr>
        <p:spPr>
          <a:xfrm>
            <a:off x="479376" y="1484533"/>
            <a:ext cx="5197519"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 xmlns:a16="http://schemas.microsoft.com/office/drawing/2014/main" id="{71990D2C-E643-0846-B649-81EC000B6937}"/>
              </a:ext>
            </a:extLst>
          </p:cNvPr>
          <p:cNvSpPr/>
          <p:nvPr userDrawn="1"/>
        </p:nvSpPr>
        <p:spPr>
          <a:xfrm>
            <a:off x="12635555" y="445789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Drag and drop an image onto this slide or click the picture icon to select an image. You can find our </a:t>
            </a:r>
            <a:r>
              <a:rPr lang="en-US" sz="1600" err="1">
                <a:solidFill>
                  <a:srgbClr val="4A4A49"/>
                </a:solidFill>
              </a:rPr>
              <a:t>imagebank</a:t>
            </a:r>
            <a:r>
              <a:rPr lang="en-US" sz="1600">
                <a:solidFill>
                  <a:srgbClr val="4A4A49"/>
                </a:solidFill>
              </a:rPr>
              <a:t> here:</a:t>
            </a:r>
          </a:p>
          <a:p>
            <a:r>
              <a:rPr lang="en-US" sz="1600" err="1">
                <a:solidFill>
                  <a:srgbClr val="4A4A49"/>
                </a:solidFill>
                <a:hlinkClick r:id="rId2"/>
              </a:rPr>
              <a:t>www.nottingham.ac.uk</a:t>
            </a:r>
            <a:r>
              <a:rPr lang="en-US" sz="1600">
                <a:solidFill>
                  <a:srgbClr val="4A4A49"/>
                </a:solidFill>
                <a:hlinkClick r:id="rId2"/>
              </a:rPr>
              <a:t>/</a:t>
            </a:r>
            <a:r>
              <a:rPr lang="en-US" sz="1600" err="1">
                <a:solidFill>
                  <a:srgbClr val="4A4A49"/>
                </a:solidFill>
                <a:hlinkClick r:id="rId2"/>
              </a:rPr>
              <a:t>imagebank</a:t>
            </a:r>
            <a:r>
              <a:rPr lang="en-US" sz="1600">
                <a:solidFill>
                  <a:srgbClr val="4A4A49"/>
                </a:solidFill>
                <a:hlinkClick r:id="rId2"/>
              </a:rPr>
              <a:t> </a:t>
            </a:r>
            <a:endParaRPr lang="en-US" sz="1600">
              <a:solidFill>
                <a:srgbClr val="4A4A49"/>
              </a:solidFill>
            </a:endParaRPr>
          </a:p>
        </p:txBody>
      </p:sp>
      <p:sp>
        <p:nvSpPr>
          <p:cNvPr id="13" name="Date Placeholder 2">
            <a:extLst>
              <a:ext uri="{FF2B5EF4-FFF2-40B4-BE49-F238E27FC236}">
                <a16:creationId xmlns="" xmlns:a16="http://schemas.microsoft.com/office/drawing/2014/main" id="{A03D8333-A1FC-DF49-B891-CA3C274501C9}"/>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4" name="Footer Placeholder 3">
            <a:extLst>
              <a:ext uri="{FF2B5EF4-FFF2-40B4-BE49-F238E27FC236}">
                <a16:creationId xmlns="" xmlns:a16="http://schemas.microsoft.com/office/drawing/2014/main" id="{0B3F39D5-011C-2A46-92A5-790AD6836A98}"/>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15" name="Text Placeholder 6">
            <a:extLst>
              <a:ext uri="{FF2B5EF4-FFF2-40B4-BE49-F238E27FC236}">
                <a16:creationId xmlns="" xmlns:a16="http://schemas.microsoft.com/office/drawing/2014/main" id="{427BD60B-F52D-7C49-BD94-C0F02A9290B0}"/>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 xmlns:a16="http://schemas.microsoft.com/office/drawing/2014/main" id="{9BCAA42F-A827-48D1-9D5B-26B71B9A800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864142109"/>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ver Slide – No Ima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8578" y="4848786"/>
            <a:ext cx="7358662" cy="765627"/>
          </a:xfrm>
          <a:prstGeom prst="rect">
            <a:avLst/>
          </a:prstGeom>
          <a:noFill/>
        </p:spPr>
        <p:txBody>
          <a:bodyPr anchor="b" anchorCtr="0">
            <a:normAutofit/>
          </a:bodyPr>
          <a:lstStyle>
            <a:lvl1pPr algn="l">
              <a:defRPr sz="3200" b="1" baseline="0">
                <a:solidFill>
                  <a:schemeClr val="bg1"/>
                </a:solidFill>
                <a:latin typeface="Arial" panose="020B0604020202020204" pitchFamily="34" charset="0"/>
                <a:cs typeface="Arial" panose="020B0604020202020204" pitchFamily="34" charset="0"/>
              </a:defRPr>
            </a:lvl1pPr>
          </a:lstStyle>
          <a:p>
            <a:r>
              <a:rPr lang="en-US"/>
              <a:t>Add presentation title – Arial 32pt</a:t>
            </a:r>
            <a:endParaRPr lang="en-GB"/>
          </a:p>
        </p:txBody>
      </p:sp>
      <p:sp>
        <p:nvSpPr>
          <p:cNvPr id="7" name="Subtitle 2">
            <a:extLst>
              <a:ext uri="{FF2B5EF4-FFF2-40B4-BE49-F238E27FC236}">
                <a16:creationId xmlns="" xmlns:a16="http://schemas.microsoft.com/office/drawing/2014/main" id="{A158B21E-1070-014B-B9DF-CC6AE4E330F3}"/>
              </a:ext>
            </a:extLst>
          </p:cNvPr>
          <p:cNvSpPr>
            <a:spLocks noGrp="1"/>
          </p:cNvSpPr>
          <p:nvPr>
            <p:ph type="subTitle" idx="1" hasCustomPrompt="1"/>
          </p:nvPr>
        </p:nvSpPr>
        <p:spPr>
          <a:xfrm>
            <a:off x="1038578" y="5733063"/>
            <a:ext cx="7358662" cy="487116"/>
          </a:xfrm>
          <a:prstGeom prst="rect">
            <a:avLst/>
          </a:prstGeom>
          <a:noFill/>
        </p:spPr>
        <p:txBody>
          <a:bodyPr anchor="ctr">
            <a:normAutofit/>
          </a:bodyPr>
          <a:lstStyle>
            <a:lvl1pPr marL="0" indent="0" algn="l">
              <a:buNone/>
              <a:defRPr lang="en-GB" sz="24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solidFill>
                  <a:srgbClr val="FFFFFF"/>
                </a:solidFill>
                <a:effectLst/>
                <a:latin typeface="Arial" panose="020B0604020202020204" pitchFamily="34" charset="0"/>
              </a:rPr>
              <a:t>Add presenter name or subtitle – Arial 24pt</a:t>
            </a:r>
          </a:p>
        </p:txBody>
      </p:sp>
      <p:sp>
        <p:nvSpPr>
          <p:cNvPr id="8" name="Rectangle 7">
            <a:extLst>
              <a:ext uri="{FF2B5EF4-FFF2-40B4-BE49-F238E27FC236}">
                <a16:creationId xmlns="" xmlns:a16="http://schemas.microsoft.com/office/drawing/2014/main" id="{8CE7FB5A-28C0-E64E-9FEF-7D9F37C42C4A}"/>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Use the ‘New Slide’ </a:t>
            </a:r>
            <a:br>
              <a:rPr lang="en-US" sz="1600">
                <a:solidFill>
                  <a:srgbClr val="4A4A49"/>
                </a:solidFill>
              </a:rPr>
            </a:br>
            <a:r>
              <a:rPr lang="en-US" sz="1600">
                <a:solidFill>
                  <a:srgbClr val="4A4A49"/>
                </a:solidFill>
              </a:rPr>
              <a:t>or ‘Layout’ buttons for different cover slide options.</a:t>
            </a:r>
          </a:p>
        </p:txBody>
      </p:sp>
      <p:sp>
        <p:nvSpPr>
          <p:cNvPr id="9" name="Graphic 5">
            <a:extLst>
              <a:ext uri="{FF2B5EF4-FFF2-40B4-BE49-F238E27FC236}">
                <a16:creationId xmlns="" xmlns:a16="http://schemas.microsoft.com/office/drawing/2014/main" id="{9B11A3E2-34F8-7541-8512-B4649BF1A981}"/>
              </a:ext>
            </a:extLst>
          </p:cNvPr>
          <p:cNvSpPr/>
          <p:nvPr userDrawn="1"/>
        </p:nvSpPr>
        <p:spPr>
          <a:xfrm>
            <a:off x="5974989" y="-2419653"/>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pic>
        <p:nvPicPr>
          <p:cNvPr id="10" name="Picture 9" descr="A close up of a logo&#10;&#10;Description automatically generated">
            <a:extLst>
              <a:ext uri="{FF2B5EF4-FFF2-40B4-BE49-F238E27FC236}">
                <a16:creationId xmlns="" xmlns:a16="http://schemas.microsoft.com/office/drawing/2014/main" id="{FED49C09-9D69-48DC-A3D5-F11A97A40D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554493095"/>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 No Image">
    <p:bg>
      <p:bgPr>
        <a:solidFill>
          <a:schemeClr val="accent5"/>
        </a:solidFill>
        <a:effectLst/>
      </p:bgPr>
    </p:bg>
    <p:spTree>
      <p:nvGrpSpPr>
        <p:cNvPr id="1" name=""/>
        <p:cNvGrpSpPr/>
        <p:nvPr/>
      </p:nvGrpSpPr>
      <p:grpSpPr>
        <a:xfrm>
          <a:off x="0" y="0"/>
          <a:ext cx="0" cy="0"/>
          <a:chOff x="0" y="0"/>
          <a:chExt cx="0" cy="0"/>
        </a:xfrm>
      </p:grpSpPr>
      <p:sp>
        <p:nvSpPr>
          <p:cNvPr id="5" name="Graphic 5">
            <a:extLst>
              <a:ext uri="{FF2B5EF4-FFF2-40B4-BE49-F238E27FC236}">
                <a16:creationId xmlns:a16="http://schemas.microsoft.com/office/drawing/2014/main" xmlns="" id="{15BE0256-77CB-8D4C-8E0B-30F8FF46FF8C}"/>
              </a:ext>
            </a:extLst>
          </p:cNvPr>
          <p:cNvSpPr/>
          <p:nvPr userDrawn="1"/>
        </p:nvSpPr>
        <p:spPr>
          <a:xfrm>
            <a:off x="987835" y="1839016"/>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6" name="Title 1">
            <a:extLst>
              <a:ext uri="{FF2B5EF4-FFF2-40B4-BE49-F238E27FC236}">
                <a16:creationId xmlns:a16="http://schemas.microsoft.com/office/drawing/2014/main" xmlns="" id="{869DA227-91B0-2649-BF60-41F3EAEF457D}"/>
              </a:ext>
            </a:extLst>
          </p:cNvPr>
          <p:cNvSpPr>
            <a:spLocks noGrp="1"/>
          </p:cNvSpPr>
          <p:nvPr>
            <p:ph type="ctrTitle" hasCustomPrompt="1"/>
          </p:nvPr>
        </p:nvSpPr>
        <p:spPr>
          <a:xfrm>
            <a:off x="7615003" y="1073389"/>
            <a:ext cx="3589161" cy="2044565"/>
          </a:xfrm>
          <a:prstGeom prst="rect">
            <a:avLst/>
          </a:prstGeom>
          <a:noFill/>
        </p:spPr>
        <p:txBody>
          <a:bodyPr anchor="ctr" anchorCtr="0">
            <a:normAutofit/>
          </a:bodyPr>
          <a:lstStyle>
            <a:lvl1pPr algn="r">
              <a:defRPr sz="3200" b="1" baseline="0">
                <a:solidFill>
                  <a:schemeClr val="bg1"/>
                </a:solidFill>
                <a:latin typeface="Arial" panose="020B0604020202020204" pitchFamily="34" charset="0"/>
                <a:cs typeface="Arial" panose="020B0604020202020204" pitchFamily="34" charset="0"/>
              </a:defRPr>
            </a:lvl1pPr>
          </a:lstStyle>
          <a:p>
            <a:r>
              <a:rPr lang="en-US"/>
              <a:t>Thank you</a:t>
            </a:r>
            <a:endParaRPr lang="en-GB"/>
          </a:p>
        </p:txBody>
      </p:sp>
      <p:pic>
        <p:nvPicPr>
          <p:cNvPr id="7" name="Picture 6" descr="A close up of a logo&#10;&#10;Description automatically generated">
            <a:extLst>
              <a:ext uri="{FF2B5EF4-FFF2-40B4-BE49-F238E27FC236}">
                <a16:creationId xmlns:a16="http://schemas.microsoft.com/office/drawing/2014/main" xmlns="" id="{AC0AE8D6-940B-4238-8935-0FCEC867183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2874760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eversed Content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a16="http://schemas.microsoft.com/office/drawing/2014/main" xmlns="" id="{1B1E2C30-32D1-C047-B25A-9F37D699E14C}"/>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Please see slides at the end of this template for chart and table style guides. Copy and paste these items onto this page for ease.</a:t>
            </a:r>
          </a:p>
        </p:txBody>
      </p:sp>
      <p:sp>
        <p:nvSpPr>
          <p:cNvPr id="13" name="Content Placeholder 6">
            <a:extLst>
              <a:ext uri="{FF2B5EF4-FFF2-40B4-BE49-F238E27FC236}">
                <a16:creationId xmlns:a16="http://schemas.microsoft.com/office/drawing/2014/main" xmlns="" id="{44E14301-471B-644D-A1F4-B41FF9BAA184}"/>
              </a:ext>
            </a:extLst>
          </p:cNvPr>
          <p:cNvSpPr>
            <a:spLocks noGrp="1"/>
          </p:cNvSpPr>
          <p:nvPr>
            <p:ph sz="quarter" idx="13" hasCustomPrompt="1"/>
          </p:nvPr>
        </p:nvSpPr>
        <p:spPr>
          <a:xfrm>
            <a:off x="479376" y="3111502"/>
            <a:ext cx="11257699" cy="254507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15" name="Title 1">
            <a:extLst>
              <a:ext uri="{FF2B5EF4-FFF2-40B4-BE49-F238E27FC236}">
                <a16:creationId xmlns:a16="http://schemas.microsoft.com/office/drawing/2014/main" xmlns="" id="{960B6733-921A-E340-99B9-64EDBD1096C7}"/>
              </a:ext>
            </a:extLst>
          </p:cNvPr>
          <p:cNvSpPr>
            <a:spLocks noGrp="1"/>
          </p:cNvSpPr>
          <p:nvPr>
            <p:ph type="title" hasCustomPrompt="1"/>
          </p:nvPr>
        </p:nvSpPr>
        <p:spPr>
          <a:xfrm>
            <a:off x="479374" y="1355371"/>
            <a:ext cx="11257697" cy="1035050"/>
          </a:xfrm>
          <a:prstGeom prst="rect">
            <a:avLst/>
          </a:prstGeom>
        </p:spPr>
        <p:txBody>
          <a:bodyPr anchor="ctr"/>
          <a:lstStyle>
            <a:lvl1pPr algn="l">
              <a:defRPr baseline="0">
                <a:solidFill>
                  <a:schemeClr val="bg1"/>
                </a:solidFill>
              </a:defRPr>
            </a:lvl1pPr>
          </a:lstStyle>
          <a:p>
            <a:r>
              <a:rPr lang="en-US"/>
              <a:t>Title and visual content – add slide title here</a:t>
            </a:r>
            <a:endParaRPr lang="en-GB"/>
          </a:p>
        </p:txBody>
      </p:sp>
      <p:sp>
        <p:nvSpPr>
          <p:cNvPr id="16" name="Text Placeholder 18">
            <a:extLst>
              <a:ext uri="{FF2B5EF4-FFF2-40B4-BE49-F238E27FC236}">
                <a16:creationId xmlns:a16="http://schemas.microsoft.com/office/drawing/2014/main" xmlns="" id="{9FDA0E96-5336-E34E-A26E-BD7EF4B7EC58}"/>
              </a:ext>
            </a:extLst>
          </p:cNvPr>
          <p:cNvSpPr>
            <a:spLocks noGrp="1"/>
          </p:cNvSpPr>
          <p:nvPr>
            <p:ph type="body" sz="quarter" idx="15" hasCustomPrompt="1"/>
          </p:nvPr>
        </p:nvSpPr>
        <p:spPr>
          <a:xfrm>
            <a:off x="479376" y="2462432"/>
            <a:ext cx="11257698"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12" name="Date Placeholder 2">
            <a:extLst>
              <a:ext uri="{FF2B5EF4-FFF2-40B4-BE49-F238E27FC236}">
                <a16:creationId xmlns:a16="http://schemas.microsoft.com/office/drawing/2014/main" xmlns="" id="{CF0EDEF8-6312-FC44-B5A7-83DCB7CF1E1A}"/>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7" name="Footer Placeholder 3">
            <a:extLst>
              <a:ext uri="{FF2B5EF4-FFF2-40B4-BE49-F238E27FC236}">
                <a16:creationId xmlns:a16="http://schemas.microsoft.com/office/drawing/2014/main" xmlns="" id="{097DEAFD-A0A1-7A47-A9AB-CE2519DD5B29}"/>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0" name="Text Placeholder 6">
            <a:extLst>
              <a:ext uri="{FF2B5EF4-FFF2-40B4-BE49-F238E27FC236}">
                <a16:creationId xmlns:a16="http://schemas.microsoft.com/office/drawing/2014/main" xmlns="" id="{512E1306-5AF6-F741-B18A-83BB47E230EA}"/>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a16="http://schemas.microsoft.com/office/drawing/2014/main" xmlns="" id="{40200ABD-1A8B-4357-92F7-E828A3A5858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82215822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mage &amp; Text Grid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7" name="Freeform 6">
            <a:extLst>
              <a:ext uri="{FF2B5EF4-FFF2-40B4-BE49-F238E27FC236}">
                <a16:creationId xmlns:a16="http://schemas.microsoft.com/office/drawing/2014/main" xmlns="" id="{56B71529-4549-BF40-8288-04F87FD67AB4}"/>
              </a:ext>
            </a:extLst>
          </p:cNvPr>
          <p:cNvSpPr/>
          <p:nvPr/>
        </p:nvSpPr>
        <p:spPr>
          <a:xfrm>
            <a:off x="7358542" y="-33410"/>
            <a:ext cx="8785" cy="5360669"/>
          </a:xfrm>
          <a:custGeom>
            <a:avLst/>
            <a:gdLst>
              <a:gd name="connsiteX0" fmla="*/ 0 w 8785"/>
              <a:gd name="connsiteY0" fmla="*/ 0 h 5360669"/>
              <a:gd name="connsiteX1" fmla="*/ 0 w 8785"/>
              <a:gd name="connsiteY1" fmla="*/ 5360670 h 5360669"/>
            </a:gdLst>
            <a:ahLst/>
            <a:cxnLst>
              <a:cxn ang="0">
                <a:pos x="connsiteX0" y="connsiteY0"/>
              </a:cxn>
              <a:cxn ang="0">
                <a:pos x="connsiteX1" y="connsiteY1"/>
              </a:cxn>
            </a:cxnLst>
            <a:rect l="l" t="t" r="r" b="b"/>
            <a:pathLst>
              <a:path w="8785" h="5360669">
                <a:moveTo>
                  <a:pt x="0" y="0"/>
                </a:moveTo>
                <a:lnTo>
                  <a:pt x="0" y="536067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8" name="Freeform 7">
            <a:extLst>
              <a:ext uri="{FF2B5EF4-FFF2-40B4-BE49-F238E27FC236}">
                <a16:creationId xmlns:a16="http://schemas.microsoft.com/office/drawing/2014/main" xmlns="" id="{A7F70B1F-318E-1D47-82BB-5B4E1B7A746C}"/>
              </a:ext>
            </a:extLst>
          </p:cNvPr>
          <p:cNvSpPr/>
          <p:nvPr/>
        </p:nvSpPr>
        <p:spPr>
          <a:xfrm>
            <a:off x="4843122" y="5344843"/>
            <a:ext cx="2489062" cy="1513156"/>
          </a:xfrm>
          <a:custGeom>
            <a:avLst/>
            <a:gdLst>
              <a:gd name="connsiteX0" fmla="*/ 2489063 w 2489062"/>
              <a:gd name="connsiteY0" fmla="*/ 0 h 1513156"/>
              <a:gd name="connsiteX1" fmla="*/ 0 w 2489062"/>
              <a:gd name="connsiteY1" fmla="*/ 1513156 h 1513156"/>
            </a:gdLst>
            <a:ahLst/>
            <a:cxnLst>
              <a:cxn ang="0">
                <a:pos x="connsiteX0" y="connsiteY0"/>
              </a:cxn>
              <a:cxn ang="0">
                <a:pos x="connsiteX1" y="connsiteY1"/>
              </a:cxn>
            </a:cxnLst>
            <a:rect l="l" t="t" r="r" b="b"/>
            <a:pathLst>
              <a:path w="2489062" h="1513156">
                <a:moveTo>
                  <a:pt x="2489063" y="0"/>
                </a:moveTo>
                <a:lnTo>
                  <a:pt x="0" y="1513156"/>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0" name="Freeform 9">
            <a:extLst>
              <a:ext uri="{FF2B5EF4-FFF2-40B4-BE49-F238E27FC236}">
                <a16:creationId xmlns:a16="http://schemas.microsoft.com/office/drawing/2014/main" xmlns="" id="{67BE6470-0B51-4049-B632-BBC5DE90DEAB}"/>
              </a:ext>
            </a:extLst>
          </p:cNvPr>
          <p:cNvSpPr/>
          <p:nvPr/>
        </p:nvSpPr>
        <p:spPr>
          <a:xfrm>
            <a:off x="7310219" y="5278022"/>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59" y="0"/>
                  <a:pt x="48323" y="0"/>
                </a:cubicBezTo>
                <a:cubicBezTo>
                  <a:pt x="21965" y="0"/>
                  <a:pt x="0" y="21102"/>
                  <a:pt x="0" y="48358"/>
                </a:cubicBezTo>
                <a:cubicBezTo>
                  <a:pt x="878" y="75614"/>
                  <a:pt x="21965" y="96715"/>
                  <a:pt x="48323" y="96715"/>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11" name="Freeform 10">
            <a:extLst>
              <a:ext uri="{FF2B5EF4-FFF2-40B4-BE49-F238E27FC236}">
                <a16:creationId xmlns:a16="http://schemas.microsoft.com/office/drawing/2014/main" xmlns="" id="{06B1DE0A-1783-8043-8692-CF1C6CD7EA92}"/>
              </a:ext>
            </a:extLst>
          </p:cNvPr>
          <p:cNvSpPr/>
          <p:nvPr/>
        </p:nvSpPr>
        <p:spPr>
          <a:xfrm>
            <a:off x="5540727" y="6350683"/>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60" y="0"/>
                  <a:pt x="48323" y="0"/>
                </a:cubicBezTo>
                <a:cubicBezTo>
                  <a:pt x="21965" y="0"/>
                  <a:pt x="0" y="21102"/>
                  <a:pt x="0" y="48358"/>
                </a:cubicBezTo>
                <a:cubicBezTo>
                  <a:pt x="0" y="75614"/>
                  <a:pt x="21965" y="96715"/>
                  <a:pt x="48323" y="96715"/>
                </a:cubicBezTo>
              </a:path>
            </a:pathLst>
          </a:custGeom>
          <a:solidFill>
            <a:srgbClr val="009CBD"/>
          </a:solidFill>
          <a:ln w="8782" cap="flat">
            <a:noFill/>
            <a:prstDash val="solid"/>
            <a:miter/>
          </a:ln>
        </p:spPr>
        <p:txBody>
          <a:bodyPr rtlCol="0" anchor="ctr"/>
          <a:lstStyle/>
          <a:p>
            <a:endParaRPr lang="en-US">
              <a:solidFill>
                <a:srgbClr val="000000"/>
              </a:solidFill>
            </a:endParaRPr>
          </a:p>
        </p:txBody>
      </p:sp>
      <p:sp>
        <p:nvSpPr>
          <p:cNvPr id="12" name="Freeform 11">
            <a:extLst>
              <a:ext uri="{FF2B5EF4-FFF2-40B4-BE49-F238E27FC236}">
                <a16:creationId xmlns:a16="http://schemas.microsoft.com/office/drawing/2014/main" xmlns="" id="{0ACD9543-2A7C-FB4F-9B83-CFEE844ACACC}"/>
              </a:ext>
            </a:extLst>
          </p:cNvPr>
          <p:cNvSpPr/>
          <p:nvPr/>
        </p:nvSpPr>
        <p:spPr>
          <a:xfrm>
            <a:off x="7332184" y="3109839"/>
            <a:ext cx="3738425" cy="2235004"/>
          </a:xfrm>
          <a:custGeom>
            <a:avLst/>
            <a:gdLst>
              <a:gd name="connsiteX0" fmla="*/ 3738425 w 3738425"/>
              <a:gd name="connsiteY0" fmla="*/ 0 h 2235004"/>
              <a:gd name="connsiteX1" fmla="*/ 0 w 3738425"/>
              <a:gd name="connsiteY1" fmla="*/ 2235005 h 2235004"/>
            </a:gdLst>
            <a:ahLst/>
            <a:cxnLst>
              <a:cxn ang="0">
                <a:pos x="connsiteX0" y="connsiteY0"/>
              </a:cxn>
              <a:cxn ang="0">
                <a:pos x="connsiteX1" y="connsiteY1"/>
              </a:cxn>
            </a:cxnLst>
            <a:rect l="l" t="t" r="r" b="b"/>
            <a:pathLst>
              <a:path w="3738425" h="2235004">
                <a:moveTo>
                  <a:pt x="3738425" y="0"/>
                </a:moveTo>
                <a:lnTo>
                  <a:pt x="0" y="2235005"/>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3" name="Freeform 12">
            <a:extLst>
              <a:ext uri="{FF2B5EF4-FFF2-40B4-BE49-F238E27FC236}">
                <a16:creationId xmlns:a16="http://schemas.microsoft.com/office/drawing/2014/main" xmlns="" id="{7C7E141D-C5C9-2D47-AEDB-814BDB743C20}"/>
              </a:ext>
            </a:extLst>
          </p:cNvPr>
          <p:cNvSpPr/>
          <p:nvPr/>
        </p:nvSpPr>
        <p:spPr>
          <a:xfrm>
            <a:off x="5899194" y="-34289"/>
            <a:ext cx="6281082" cy="3814982"/>
          </a:xfrm>
          <a:custGeom>
            <a:avLst/>
            <a:gdLst>
              <a:gd name="connsiteX0" fmla="*/ 6281083 w 6281082"/>
              <a:gd name="connsiteY0" fmla="*/ 3814982 h 3814982"/>
              <a:gd name="connsiteX1" fmla="*/ 0 w 6281082"/>
              <a:gd name="connsiteY1" fmla="*/ 0 h 3814982"/>
            </a:gdLst>
            <a:ahLst/>
            <a:cxnLst>
              <a:cxn ang="0">
                <a:pos x="connsiteX0" y="connsiteY0"/>
              </a:cxn>
              <a:cxn ang="0">
                <a:pos x="connsiteX1" y="connsiteY1"/>
              </a:cxn>
            </a:cxnLst>
            <a:rect l="l" t="t" r="r" b="b"/>
            <a:pathLst>
              <a:path w="6281082" h="3814982">
                <a:moveTo>
                  <a:pt x="6281083" y="3814982"/>
                </a:moveTo>
                <a:lnTo>
                  <a:pt x="0" y="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22" name="Content Placeholder 6">
            <a:extLst>
              <a:ext uri="{FF2B5EF4-FFF2-40B4-BE49-F238E27FC236}">
                <a16:creationId xmlns:a16="http://schemas.microsoft.com/office/drawing/2014/main" xmlns="" id="{6FD8A9BA-3280-8746-975A-F37E423F4B48}"/>
              </a:ext>
            </a:extLst>
          </p:cNvPr>
          <p:cNvSpPr>
            <a:spLocks noGrp="1"/>
          </p:cNvSpPr>
          <p:nvPr>
            <p:ph sz="quarter" idx="19" hasCustomPrompt="1"/>
          </p:nvPr>
        </p:nvSpPr>
        <p:spPr>
          <a:xfrm>
            <a:off x="479376" y="2462432"/>
            <a:ext cx="6355237" cy="319414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6" name="Title 1">
            <a:extLst>
              <a:ext uri="{FF2B5EF4-FFF2-40B4-BE49-F238E27FC236}">
                <a16:creationId xmlns:a16="http://schemas.microsoft.com/office/drawing/2014/main" xmlns="" id="{1111DEBE-8327-8D4E-BAC1-DF863095B94D}"/>
              </a:ext>
            </a:extLst>
          </p:cNvPr>
          <p:cNvSpPr>
            <a:spLocks noGrp="1"/>
          </p:cNvSpPr>
          <p:nvPr>
            <p:ph type="title" hasCustomPrompt="1"/>
          </p:nvPr>
        </p:nvSpPr>
        <p:spPr>
          <a:xfrm>
            <a:off x="479375" y="1357071"/>
            <a:ext cx="6355238" cy="1035050"/>
          </a:xfrm>
          <a:prstGeom prst="rect">
            <a:avLst/>
          </a:prstGeom>
        </p:spPr>
        <p:txBody>
          <a:bodyPr anchor="ctr"/>
          <a:lstStyle>
            <a:lvl1pPr algn="l">
              <a:defRPr baseline="0">
                <a:solidFill>
                  <a:schemeClr val="accent1"/>
                </a:solidFill>
              </a:defRPr>
            </a:lvl1pPr>
          </a:lstStyle>
          <a:p>
            <a:r>
              <a:rPr lang="en-US"/>
              <a:t>Add slide title here</a:t>
            </a:r>
            <a:endParaRPr lang="en-GB"/>
          </a:p>
        </p:txBody>
      </p:sp>
      <p:sp>
        <p:nvSpPr>
          <p:cNvPr id="30" name="Text Placeholder 29">
            <a:extLst>
              <a:ext uri="{FF2B5EF4-FFF2-40B4-BE49-F238E27FC236}">
                <a16:creationId xmlns:a16="http://schemas.microsoft.com/office/drawing/2014/main" xmlns="" id="{63008CC6-6995-DC47-8941-D41E27C3D58A}"/>
              </a:ext>
            </a:extLst>
          </p:cNvPr>
          <p:cNvSpPr>
            <a:spLocks noGrp="1"/>
          </p:cNvSpPr>
          <p:nvPr>
            <p:ph type="body" sz="quarter" idx="25" hasCustomPrompt="1"/>
          </p:nvPr>
        </p:nvSpPr>
        <p:spPr>
          <a:xfrm>
            <a:off x="7310219" y="80361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1" name="Text Placeholder 30">
            <a:extLst>
              <a:ext uri="{FF2B5EF4-FFF2-40B4-BE49-F238E27FC236}">
                <a16:creationId xmlns:a16="http://schemas.microsoft.com/office/drawing/2014/main" xmlns="" id="{1A9FFF30-5A82-0840-B41E-FD24419C73D0}"/>
              </a:ext>
            </a:extLst>
          </p:cNvPr>
          <p:cNvSpPr>
            <a:spLocks noGrp="1"/>
          </p:cNvSpPr>
          <p:nvPr>
            <p:ph type="body" sz="quarter" idx="26" hasCustomPrompt="1"/>
          </p:nvPr>
        </p:nvSpPr>
        <p:spPr>
          <a:xfrm>
            <a:off x="7310219" y="526753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5" name="Picture Placeholder 34">
            <a:extLst>
              <a:ext uri="{FF2B5EF4-FFF2-40B4-BE49-F238E27FC236}">
                <a16:creationId xmlns:a16="http://schemas.microsoft.com/office/drawing/2014/main" xmlns="" id="{D35ACD5D-5E47-684D-AE21-48A5DA091067}"/>
              </a:ext>
            </a:extLst>
          </p:cNvPr>
          <p:cNvSpPr>
            <a:spLocks noGrp="1"/>
          </p:cNvSpPr>
          <p:nvPr>
            <p:ph type="pic" sz="quarter" idx="27"/>
          </p:nvPr>
        </p:nvSpPr>
        <p:spPr>
          <a:xfrm>
            <a:off x="7358541" y="851973"/>
            <a:ext cx="3712068" cy="4475286"/>
          </a:xfrm>
          <a:custGeom>
            <a:avLst/>
            <a:gdLst>
              <a:gd name="connsiteX0" fmla="*/ 0 w 3712068"/>
              <a:gd name="connsiteY0" fmla="*/ 0 h 4475286"/>
              <a:gd name="connsiteX1" fmla="*/ 3712068 w 3712068"/>
              <a:gd name="connsiteY1" fmla="*/ 2256439 h 4475286"/>
              <a:gd name="connsiteX2" fmla="*/ 0 w 3712068"/>
              <a:gd name="connsiteY2" fmla="*/ 4475286 h 4475286"/>
            </a:gdLst>
            <a:ahLst/>
            <a:cxnLst>
              <a:cxn ang="0">
                <a:pos x="connsiteX0" y="connsiteY0"/>
              </a:cxn>
              <a:cxn ang="0">
                <a:pos x="connsiteX1" y="connsiteY1"/>
              </a:cxn>
              <a:cxn ang="0">
                <a:pos x="connsiteX2" y="connsiteY2"/>
              </a:cxn>
            </a:cxnLst>
            <a:rect l="l" t="t" r="r" b="b"/>
            <a:pathLst>
              <a:path w="3712068" h="4475286">
                <a:moveTo>
                  <a:pt x="0" y="0"/>
                </a:moveTo>
                <a:lnTo>
                  <a:pt x="3712068" y="2256439"/>
                </a:lnTo>
                <a:lnTo>
                  <a:pt x="0" y="4475286"/>
                </a:lnTo>
                <a:close/>
              </a:path>
            </a:pathLst>
          </a:custGeom>
          <a:blipFill>
            <a:blip r:embed="rId2" cstate="email">
              <a:extLst>
                <a:ext uri="{28A0092B-C50C-407E-A947-70E740481C1C}">
                  <a14:useLocalDpi xmlns:a14="http://schemas.microsoft.com/office/drawing/2010/main"/>
                </a:ext>
              </a:extLst>
            </a:blip>
            <a:stretch>
              <a:fillRect/>
            </a:stretch>
          </a:blipFill>
          <a:ln>
            <a:solidFill>
              <a:schemeClr val="accent1"/>
            </a:solidFill>
          </a:ln>
        </p:spPr>
        <p:txBody>
          <a:bodyPr wrap="square" anchor="ctr">
            <a:noAutofit/>
          </a:bodyPr>
          <a:lstStyle>
            <a:lvl1pPr marL="0" indent="0" algn="ctr">
              <a:buNone/>
              <a:defRPr sz="2800"/>
            </a:lvl1pPr>
          </a:lstStyle>
          <a:p>
            <a:endParaRPr lang="en-US"/>
          </a:p>
        </p:txBody>
      </p:sp>
      <p:sp>
        <p:nvSpPr>
          <p:cNvPr id="18" name="Date Placeholder 2">
            <a:extLst>
              <a:ext uri="{FF2B5EF4-FFF2-40B4-BE49-F238E27FC236}">
                <a16:creationId xmlns:a16="http://schemas.microsoft.com/office/drawing/2014/main" xmlns="" id="{A5247C25-6360-C240-8E99-A68892C705B6}"/>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9" name="Footer Placeholder 3">
            <a:extLst>
              <a:ext uri="{FF2B5EF4-FFF2-40B4-BE49-F238E27FC236}">
                <a16:creationId xmlns:a16="http://schemas.microsoft.com/office/drawing/2014/main" xmlns="" id="{F5A982F2-85B1-9446-93CB-7F77FC51333A}"/>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1" name="Text Placeholder 6">
            <a:extLst>
              <a:ext uri="{FF2B5EF4-FFF2-40B4-BE49-F238E27FC236}">
                <a16:creationId xmlns:a16="http://schemas.microsoft.com/office/drawing/2014/main" xmlns="" id="{4901584F-3EAE-2B44-B3F4-CF8838E6B5A8}"/>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sp>
        <p:nvSpPr>
          <p:cNvPr id="23" name="Rectangle 22">
            <a:extLst>
              <a:ext uri="{FF2B5EF4-FFF2-40B4-BE49-F238E27FC236}">
                <a16:creationId xmlns:a16="http://schemas.microsoft.com/office/drawing/2014/main" xmlns="" id="{CADB3FE2-CDF2-DB40-860C-FE888AA9C095}"/>
              </a:ext>
            </a:extLst>
          </p:cNvPr>
          <p:cNvSpPr/>
          <p:nvPr userDrawn="1"/>
        </p:nvSpPr>
        <p:spPr>
          <a:xfrm>
            <a:off x="9623437" y="-2764464"/>
            <a:ext cx="2568563" cy="230406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To reposition your image in the triangle below go to the ‘Picture Format’ tab and select ‘Crop’ You will then be able to select the image and move it around within the shape.</a:t>
            </a:r>
          </a:p>
        </p:txBody>
      </p:sp>
      <p:pic>
        <p:nvPicPr>
          <p:cNvPr id="20" name="Picture 19" descr="A close up of a logo&#10;&#10;Description automatically generated">
            <a:extLst>
              <a:ext uri="{FF2B5EF4-FFF2-40B4-BE49-F238E27FC236}">
                <a16:creationId xmlns:a16="http://schemas.microsoft.com/office/drawing/2014/main" xmlns="" id="{CE784EF5-FB19-4FB4-8136-5336C9C938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42571798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amp; Image Slide">
    <p:bg>
      <p:bgPr>
        <a:solidFill>
          <a:schemeClr val="accent5"/>
        </a:solidFill>
        <a:effectLst/>
      </p:bgPr>
    </p:bg>
    <p:spTree>
      <p:nvGrpSpPr>
        <p:cNvPr id="1" name=""/>
        <p:cNvGrpSpPr/>
        <p:nvPr/>
      </p:nvGrpSpPr>
      <p:grpSpPr>
        <a:xfrm>
          <a:off x="0" y="0"/>
          <a:ext cx="0" cy="0"/>
          <a:chOff x="0" y="0"/>
          <a:chExt cx="0" cy="0"/>
        </a:xfrm>
      </p:grpSpPr>
      <p:sp>
        <p:nvSpPr>
          <p:cNvPr id="27" name="Text Placeholder 12">
            <a:extLst>
              <a:ext uri="{FF2B5EF4-FFF2-40B4-BE49-F238E27FC236}">
                <a16:creationId xmlns:a16="http://schemas.microsoft.com/office/drawing/2014/main" xmlns="" id="{32F692D6-E003-BA42-869A-0CEBDB06E6F3}"/>
              </a:ext>
            </a:extLst>
          </p:cNvPr>
          <p:cNvSpPr>
            <a:spLocks noGrp="1"/>
          </p:cNvSpPr>
          <p:nvPr>
            <p:ph type="body" sz="quarter" idx="17" hasCustomPrompt="1"/>
          </p:nvPr>
        </p:nvSpPr>
        <p:spPr>
          <a:xfrm>
            <a:off x="6115178" y="4895151"/>
            <a:ext cx="6076822" cy="1962150"/>
          </a:xfrm>
          <a:prstGeom prst="rect">
            <a:avLst/>
          </a:prstGeom>
          <a:gradFill>
            <a:gsLst>
              <a:gs pos="0">
                <a:schemeClr val="accent5">
                  <a:alpha val="0"/>
                </a:schemeClr>
              </a:gs>
              <a:gs pos="100000">
                <a:schemeClr val="accent5">
                  <a:alpha val="50000"/>
                </a:schemeClr>
              </a:gs>
            </a:gsLst>
            <a:lin ang="5400000" scaled="1"/>
          </a:gradFill>
        </p:spPr>
        <p:txBody>
          <a:bodyPr>
            <a:normAutofit/>
          </a:bodyPr>
          <a:lstStyle>
            <a:lvl1pPr marL="0" indent="0">
              <a:buNone/>
              <a:defRPr sz="1000"/>
            </a:lvl1pPr>
            <a:lvl2pPr>
              <a:defRPr sz="1000"/>
            </a:lvl2pPr>
            <a:lvl3pPr>
              <a:defRPr sz="1000"/>
            </a:lvl3pPr>
            <a:lvl4pPr>
              <a:defRPr sz="1000"/>
            </a:lvl4pPr>
            <a:lvl5pPr>
              <a:defRPr sz="1000"/>
            </a:lvl5pPr>
          </a:lstStyle>
          <a:p>
            <a:pPr lvl="0"/>
            <a:r>
              <a:rPr lang="en-US"/>
              <a:t> </a:t>
            </a:r>
          </a:p>
        </p:txBody>
      </p:sp>
      <p:sp>
        <p:nvSpPr>
          <p:cNvPr id="7" name="Content Placeholder 6"/>
          <p:cNvSpPr>
            <a:spLocks noGrp="1"/>
          </p:cNvSpPr>
          <p:nvPr>
            <p:ph sz="quarter" idx="13" hasCustomPrompt="1"/>
          </p:nvPr>
        </p:nvSpPr>
        <p:spPr>
          <a:xfrm>
            <a:off x="479377" y="2133603"/>
            <a:ext cx="5197519" cy="3746498"/>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0" name="Text Placeholder 18">
            <a:extLst>
              <a:ext uri="{FF2B5EF4-FFF2-40B4-BE49-F238E27FC236}">
                <a16:creationId xmlns:a16="http://schemas.microsoft.com/office/drawing/2014/main" xmlns="" id="{6BE069C4-4455-B24A-B998-756F4026E83D}"/>
              </a:ext>
            </a:extLst>
          </p:cNvPr>
          <p:cNvSpPr>
            <a:spLocks noGrp="1"/>
          </p:cNvSpPr>
          <p:nvPr>
            <p:ph type="body" sz="quarter" idx="15" hasCustomPrompt="1"/>
          </p:nvPr>
        </p:nvSpPr>
        <p:spPr>
          <a:xfrm>
            <a:off x="479376" y="1484533"/>
            <a:ext cx="5197519"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a16="http://schemas.microsoft.com/office/drawing/2014/main" xmlns="" id="{71990D2C-E643-0846-B649-81EC000B6937}"/>
              </a:ext>
            </a:extLst>
          </p:cNvPr>
          <p:cNvSpPr/>
          <p:nvPr userDrawn="1"/>
        </p:nvSpPr>
        <p:spPr>
          <a:xfrm>
            <a:off x="12635555" y="445789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Drag and drop an image onto this slide or click the picture icon to select an image. You can find our </a:t>
            </a:r>
            <a:r>
              <a:rPr lang="en-US" sz="1600" err="1">
                <a:solidFill>
                  <a:srgbClr val="4A4A49"/>
                </a:solidFill>
              </a:rPr>
              <a:t>imagebank</a:t>
            </a:r>
            <a:r>
              <a:rPr lang="en-US" sz="1600">
                <a:solidFill>
                  <a:srgbClr val="4A4A49"/>
                </a:solidFill>
              </a:rPr>
              <a:t> here:</a:t>
            </a:r>
          </a:p>
          <a:p>
            <a:r>
              <a:rPr lang="en-US" sz="1600" err="1">
                <a:solidFill>
                  <a:srgbClr val="4A4A49"/>
                </a:solidFill>
                <a:hlinkClick r:id="rId2"/>
              </a:rPr>
              <a:t>www.nottingham.ac.uk</a:t>
            </a:r>
            <a:r>
              <a:rPr lang="en-US" sz="1600">
                <a:solidFill>
                  <a:srgbClr val="4A4A49"/>
                </a:solidFill>
                <a:hlinkClick r:id="rId2"/>
              </a:rPr>
              <a:t>/</a:t>
            </a:r>
            <a:r>
              <a:rPr lang="en-US" sz="1600" err="1">
                <a:solidFill>
                  <a:srgbClr val="4A4A49"/>
                </a:solidFill>
                <a:hlinkClick r:id="rId2"/>
              </a:rPr>
              <a:t>imagebank</a:t>
            </a:r>
            <a:r>
              <a:rPr lang="en-US" sz="1600">
                <a:solidFill>
                  <a:srgbClr val="4A4A49"/>
                </a:solidFill>
                <a:hlinkClick r:id="rId2"/>
              </a:rPr>
              <a:t> </a:t>
            </a:r>
            <a:endParaRPr lang="en-US" sz="1600">
              <a:solidFill>
                <a:srgbClr val="4A4A49"/>
              </a:solidFill>
            </a:endParaRPr>
          </a:p>
        </p:txBody>
      </p:sp>
      <p:sp>
        <p:nvSpPr>
          <p:cNvPr id="13" name="Date Placeholder 2">
            <a:extLst>
              <a:ext uri="{FF2B5EF4-FFF2-40B4-BE49-F238E27FC236}">
                <a16:creationId xmlns:a16="http://schemas.microsoft.com/office/drawing/2014/main" xmlns="" id="{A03D8333-A1FC-DF49-B891-CA3C274501C9}"/>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4" name="Footer Placeholder 3">
            <a:extLst>
              <a:ext uri="{FF2B5EF4-FFF2-40B4-BE49-F238E27FC236}">
                <a16:creationId xmlns:a16="http://schemas.microsoft.com/office/drawing/2014/main" xmlns="" id="{0B3F39D5-011C-2A46-92A5-790AD6836A98}"/>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15" name="Text Placeholder 6">
            <a:extLst>
              <a:ext uri="{FF2B5EF4-FFF2-40B4-BE49-F238E27FC236}">
                <a16:creationId xmlns:a16="http://schemas.microsoft.com/office/drawing/2014/main" xmlns="" id="{427BD60B-F52D-7C49-BD94-C0F02A9290B0}"/>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a16="http://schemas.microsoft.com/office/drawing/2014/main" xmlns="" id="{9BCAA42F-A827-48D1-9D5B-26B71B9A800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67862351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versed Content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pPr/>
              <a:t>‹#›</a:t>
            </a:fld>
            <a:endParaRPr lang="en-GB"/>
          </a:p>
        </p:txBody>
      </p:sp>
      <p:sp>
        <p:nvSpPr>
          <p:cNvPr id="21" name="Rectangle 20">
            <a:extLst>
              <a:ext uri="{FF2B5EF4-FFF2-40B4-BE49-F238E27FC236}">
                <a16:creationId xmlns:a16="http://schemas.microsoft.com/office/drawing/2014/main" xmlns="" id="{1B1E2C30-32D1-C047-B25A-9F37D699E14C}"/>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pPr algn="l"/>
            <a:r>
              <a:rPr lang="en-US" sz="1600">
                <a:solidFill>
                  <a:schemeClr val="tx2"/>
                </a:solidFill>
              </a:rPr>
              <a:t>Please see slides at the end of this template for chart and table style guides. Copy and paste these items onto this page for ease.</a:t>
            </a:r>
          </a:p>
        </p:txBody>
      </p:sp>
      <p:sp>
        <p:nvSpPr>
          <p:cNvPr id="13" name="Content Placeholder 6">
            <a:extLst>
              <a:ext uri="{FF2B5EF4-FFF2-40B4-BE49-F238E27FC236}">
                <a16:creationId xmlns:a16="http://schemas.microsoft.com/office/drawing/2014/main" xmlns="" id="{44E14301-471B-644D-A1F4-B41FF9BAA184}"/>
              </a:ext>
            </a:extLst>
          </p:cNvPr>
          <p:cNvSpPr>
            <a:spLocks noGrp="1"/>
          </p:cNvSpPr>
          <p:nvPr>
            <p:ph sz="quarter" idx="13" hasCustomPrompt="1"/>
          </p:nvPr>
        </p:nvSpPr>
        <p:spPr>
          <a:xfrm>
            <a:off x="479376" y="3111502"/>
            <a:ext cx="11257699" cy="254507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15" name="Title 1">
            <a:extLst>
              <a:ext uri="{FF2B5EF4-FFF2-40B4-BE49-F238E27FC236}">
                <a16:creationId xmlns:a16="http://schemas.microsoft.com/office/drawing/2014/main" xmlns="" id="{960B6733-921A-E340-99B9-64EDBD1096C7}"/>
              </a:ext>
            </a:extLst>
          </p:cNvPr>
          <p:cNvSpPr>
            <a:spLocks noGrp="1"/>
          </p:cNvSpPr>
          <p:nvPr>
            <p:ph type="title" hasCustomPrompt="1"/>
          </p:nvPr>
        </p:nvSpPr>
        <p:spPr>
          <a:xfrm>
            <a:off x="479374" y="1355371"/>
            <a:ext cx="11257697" cy="1035050"/>
          </a:xfrm>
          <a:prstGeom prst="rect">
            <a:avLst/>
          </a:prstGeom>
        </p:spPr>
        <p:txBody>
          <a:bodyPr anchor="ctr"/>
          <a:lstStyle>
            <a:lvl1pPr algn="l">
              <a:defRPr baseline="0">
                <a:solidFill>
                  <a:schemeClr val="bg1"/>
                </a:solidFill>
              </a:defRPr>
            </a:lvl1pPr>
          </a:lstStyle>
          <a:p>
            <a:r>
              <a:rPr lang="en-US"/>
              <a:t>Title and visual content – add slide title here</a:t>
            </a:r>
            <a:endParaRPr lang="en-GB"/>
          </a:p>
        </p:txBody>
      </p:sp>
      <p:sp>
        <p:nvSpPr>
          <p:cNvPr id="16" name="Text Placeholder 18">
            <a:extLst>
              <a:ext uri="{FF2B5EF4-FFF2-40B4-BE49-F238E27FC236}">
                <a16:creationId xmlns:a16="http://schemas.microsoft.com/office/drawing/2014/main" xmlns="" id="{9FDA0E96-5336-E34E-A26E-BD7EF4B7EC58}"/>
              </a:ext>
            </a:extLst>
          </p:cNvPr>
          <p:cNvSpPr>
            <a:spLocks noGrp="1"/>
          </p:cNvSpPr>
          <p:nvPr>
            <p:ph type="body" sz="quarter" idx="15" hasCustomPrompt="1"/>
          </p:nvPr>
        </p:nvSpPr>
        <p:spPr>
          <a:xfrm>
            <a:off x="479376" y="2462432"/>
            <a:ext cx="11257698"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12" name="Date Placeholder 2">
            <a:extLst>
              <a:ext uri="{FF2B5EF4-FFF2-40B4-BE49-F238E27FC236}">
                <a16:creationId xmlns:a16="http://schemas.microsoft.com/office/drawing/2014/main" xmlns="" id="{CF0EDEF8-6312-FC44-B5A7-83DCB7CF1E1A}"/>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pPr/>
              <a:t>02 November 2020</a:t>
            </a:fld>
            <a:endParaRPr lang="en-GB"/>
          </a:p>
        </p:txBody>
      </p:sp>
      <p:sp>
        <p:nvSpPr>
          <p:cNvPr id="17" name="Footer Placeholder 3">
            <a:extLst>
              <a:ext uri="{FF2B5EF4-FFF2-40B4-BE49-F238E27FC236}">
                <a16:creationId xmlns:a16="http://schemas.microsoft.com/office/drawing/2014/main" xmlns="" id="{097DEAFD-A0A1-7A47-A9AB-CE2519DD5B29}"/>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t>Name, Department</a:t>
            </a:r>
          </a:p>
        </p:txBody>
      </p:sp>
      <p:sp>
        <p:nvSpPr>
          <p:cNvPr id="20" name="Text Placeholder 6">
            <a:extLst>
              <a:ext uri="{FF2B5EF4-FFF2-40B4-BE49-F238E27FC236}">
                <a16:creationId xmlns:a16="http://schemas.microsoft.com/office/drawing/2014/main" xmlns="" id="{512E1306-5AF6-F741-B18A-83BB47E230EA}"/>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2" name="Picture 1">
            <a:extLst>
              <a:ext uri="{FF2B5EF4-FFF2-40B4-BE49-F238E27FC236}">
                <a16:creationId xmlns:a16="http://schemas.microsoft.com/office/drawing/2014/main" xmlns="" id="{38694F74-0E06-4C7A-8CD3-4D57990BB181}"/>
              </a:ext>
            </a:extLst>
          </p:cNvPr>
          <p:cNvPicPr>
            <a:picLocks noChangeAspect="1"/>
          </p:cNvPicPr>
          <p:nvPr userDrawn="1"/>
        </p:nvPicPr>
        <p:blipFill>
          <a:blip r:embed="rId2"/>
          <a:stretch>
            <a:fillRect/>
          </a:stretch>
        </p:blipFill>
        <p:spPr>
          <a:xfrm>
            <a:off x="0" y="0"/>
            <a:ext cx="2792210" cy="1030313"/>
          </a:xfrm>
          <a:prstGeom prst="rect">
            <a:avLst/>
          </a:prstGeom>
        </p:spPr>
      </p:pic>
    </p:spTree>
    <p:extLst>
      <p:ext uri="{BB962C8B-B14F-4D97-AF65-F5344CB8AC3E}">
        <p14:creationId xmlns:p14="http://schemas.microsoft.com/office/powerpoint/2010/main" val="246292678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ver Slide – No Ima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8578" y="4848786"/>
            <a:ext cx="7358662" cy="765627"/>
          </a:xfrm>
          <a:prstGeom prst="rect">
            <a:avLst/>
          </a:prstGeom>
          <a:noFill/>
        </p:spPr>
        <p:txBody>
          <a:bodyPr anchor="b" anchorCtr="0">
            <a:normAutofit/>
          </a:bodyPr>
          <a:lstStyle>
            <a:lvl1pPr algn="l">
              <a:defRPr sz="3200" b="1" baseline="0">
                <a:solidFill>
                  <a:schemeClr val="bg1"/>
                </a:solidFill>
                <a:latin typeface="Arial" panose="020B0604020202020204" pitchFamily="34" charset="0"/>
                <a:cs typeface="Arial" panose="020B0604020202020204" pitchFamily="34" charset="0"/>
              </a:defRPr>
            </a:lvl1pPr>
          </a:lstStyle>
          <a:p>
            <a:r>
              <a:rPr lang="en-US"/>
              <a:t>Add presentation title – Arial 32pt</a:t>
            </a:r>
            <a:endParaRPr lang="en-GB"/>
          </a:p>
        </p:txBody>
      </p:sp>
      <p:sp>
        <p:nvSpPr>
          <p:cNvPr id="7" name="Subtitle 2">
            <a:extLst>
              <a:ext uri="{FF2B5EF4-FFF2-40B4-BE49-F238E27FC236}">
                <a16:creationId xmlns:a16="http://schemas.microsoft.com/office/drawing/2014/main" xmlns="" id="{A158B21E-1070-014B-B9DF-CC6AE4E330F3}"/>
              </a:ext>
            </a:extLst>
          </p:cNvPr>
          <p:cNvSpPr>
            <a:spLocks noGrp="1"/>
          </p:cNvSpPr>
          <p:nvPr>
            <p:ph type="subTitle" idx="1" hasCustomPrompt="1"/>
          </p:nvPr>
        </p:nvSpPr>
        <p:spPr>
          <a:xfrm>
            <a:off x="1038578" y="5733063"/>
            <a:ext cx="7358662" cy="487116"/>
          </a:xfrm>
          <a:prstGeom prst="rect">
            <a:avLst/>
          </a:prstGeom>
          <a:noFill/>
        </p:spPr>
        <p:txBody>
          <a:bodyPr anchor="ctr">
            <a:normAutofit/>
          </a:bodyPr>
          <a:lstStyle>
            <a:lvl1pPr marL="0" indent="0" algn="l">
              <a:buNone/>
              <a:defRPr lang="en-GB" sz="24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solidFill>
                  <a:srgbClr val="FFFFFF"/>
                </a:solidFill>
                <a:effectLst/>
                <a:latin typeface="Arial" panose="020B0604020202020204" pitchFamily="34" charset="0"/>
              </a:rPr>
              <a:t>Add presenter name or subtitle – Arial 24pt</a:t>
            </a:r>
          </a:p>
        </p:txBody>
      </p:sp>
      <p:sp>
        <p:nvSpPr>
          <p:cNvPr id="8" name="Rectangle 7">
            <a:extLst>
              <a:ext uri="{FF2B5EF4-FFF2-40B4-BE49-F238E27FC236}">
                <a16:creationId xmlns:a16="http://schemas.microsoft.com/office/drawing/2014/main" xmlns="" id="{8CE7FB5A-28C0-E64E-9FEF-7D9F37C42C4A}"/>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Use the ‘New Slide’ </a:t>
            </a:r>
            <a:br>
              <a:rPr lang="en-US" sz="1600">
                <a:solidFill>
                  <a:srgbClr val="4A4A49"/>
                </a:solidFill>
              </a:rPr>
            </a:br>
            <a:r>
              <a:rPr lang="en-US" sz="1600">
                <a:solidFill>
                  <a:srgbClr val="4A4A49"/>
                </a:solidFill>
              </a:rPr>
              <a:t>or ‘Layout’ buttons for different cover slide options.</a:t>
            </a:r>
          </a:p>
        </p:txBody>
      </p:sp>
      <p:sp>
        <p:nvSpPr>
          <p:cNvPr id="9" name="Graphic 5">
            <a:extLst>
              <a:ext uri="{FF2B5EF4-FFF2-40B4-BE49-F238E27FC236}">
                <a16:creationId xmlns:a16="http://schemas.microsoft.com/office/drawing/2014/main" xmlns="" id="{9B11A3E2-34F8-7541-8512-B4649BF1A981}"/>
              </a:ext>
            </a:extLst>
          </p:cNvPr>
          <p:cNvSpPr/>
          <p:nvPr userDrawn="1"/>
        </p:nvSpPr>
        <p:spPr>
          <a:xfrm>
            <a:off x="5974989" y="-2419653"/>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pic>
        <p:nvPicPr>
          <p:cNvPr id="10" name="Picture 9" descr="A close up of a logo&#10;&#10;Description automatically generated">
            <a:extLst>
              <a:ext uri="{FF2B5EF4-FFF2-40B4-BE49-F238E27FC236}">
                <a16:creationId xmlns:a16="http://schemas.microsoft.com/office/drawing/2014/main" xmlns="" id="{FED49C09-9D69-48DC-A3D5-F11A97A40D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368320160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nd Slide - No Image">
    <p:bg>
      <p:bgPr>
        <a:solidFill>
          <a:schemeClr val="accent5"/>
        </a:solidFill>
        <a:effectLst/>
      </p:bgPr>
    </p:bg>
    <p:spTree>
      <p:nvGrpSpPr>
        <p:cNvPr id="1" name=""/>
        <p:cNvGrpSpPr/>
        <p:nvPr/>
      </p:nvGrpSpPr>
      <p:grpSpPr>
        <a:xfrm>
          <a:off x="0" y="0"/>
          <a:ext cx="0" cy="0"/>
          <a:chOff x="0" y="0"/>
          <a:chExt cx="0" cy="0"/>
        </a:xfrm>
      </p:grpSpPr>
      <p:sp>
        <p:nvSpPr>
          <p:cNvPr id="5" name="Graphic 5">
            <a:extLst>
              <a:ext uri="{FF2B5EF4-FFF2-40B4-BE49-F238E27FC236}">
                <a16:creationId xmlns:a16="http://schemas.microsoft.com/office/drawing/2014/main" xmlns="" id="{15BE0256-77CB-8D4C-8E0B-30F8FF46FF8C}"/>
              </a:ext>
            </a:extLst>
          </p:cNvPr>
          <p:cNvSpPr/>
          <p:nvPr userDrawn="1"/>
        </p:nvSpPr>
        <p:spPr>
          <a:xfrm>
            <a:off x="987835" y="1839016"/>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6" name="Title 1">
            <a:extLst>
              <a:ext uri="{FF2B5EF4-FFF2-40B4-BE49-F238E27FC236}">
                <a16:creationId xmlns:a16="http://schemas.microsoft.com/office/drawing/2014/main" xmlns="" id="{869DA227-91B0-2649-BF60-41F3EAEF457D}"/>
              </a:ext>
            </a:extLst>
          </p:cNvPr>
          <p:cNvSpPr>
            <a:spLocks noGrp="1"/>
          </p:cNvSpPr>
          <p:nvPr>
            <p:ph type="ctrTitle" hasCustomPrompt="1"/>
          </p:nvPr>
        </p:nvSpPr>
        <p:spPr>
          <a:xfrm>
            <a:off x="7615003" y="1073389"/>
            <a:ext cx="3589161" cy="2044565"/>
          </a:xfrm>
          <a:prstGeom prst="rect">
            <a:avLst/>
          </a:prstGeom>
          <a:noFill/>
        </p:spPr>
        <p:txBody>
          <a:bodyPr anchor="ctr" anchorCtr="0">
            <a:normAutofit/>
          </a:bodyPr>
          <a:lstStyle>
            <a:lvl1pPr algn="r">
              <a:defRPr sz="3200" b="1" baseline="0">
                <a:solidFill>
                  <a:schemeClr val="bg1"/>
                </a:solidFill>
                <a:latin typeface="Arial" panose="020B0604020202020204" pitchFamily="34" charset="0"/>
                <a:cs typeface="Arial" panose="020B0604020202020204" pitchFamily="34" charset="0"/>
              </a:defRPr>
            </a:lvl1pPr>
          </a:lstStyle>
          <a:p>
            <a:r>
              <a:rPr lang="en-US"/>
              <a:t>Thank you</a:t>
            </a:r>
            <a:endParaRPr lang="en-GB"/>
          </a:p>
        </p:txBody>
      </p:sp>
      <p:pic>
        <p:nvPicPr>
          <p:cNvPr id="7" name="Picture 6" descr="A close up of a logo&#10;&#10;Description automatically generated">
            <a:extLst>
              <a:ext uri="{FF2B5EF4-FFF2-40B4-BE49-F238E27FC236}">
                <a16:creationId xmlns:a16="http://schemas.microsoft.com/office/drawing/2014/main" xmlns="" id="{AC0AE8D6-940B-4238-8935-0FCEC867183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55829301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Reversed Content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a16="http://schemas.microsoft.com/office/drawing/2014/main" xmlns="" id="{1B1E2C30-32D1-C047-B25A-9F37D699E14C}"/>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Please see slides at the end of this template for chart and table style guides. Copy and paste these items onto this page for ease.</a:t>
            </a:r>
          </a:p>
        </p:txBody>
      </p:sp>
      <p:sp>
        <p:nvSpPr>
          <p:cNvPr id="13" name="Content Placeholder 6">
            <a:extLst>
              <a:ext uri="{FF2B5EF4-FFF2-40B4-BE49-F238E27FC236}">
                <a16:creationId xmlns:a16="http://schemas.microsoft.com/office/drawing/2014/main" xmlns="" id="{44E14301-471B-644D-A1F4-B41FF9BAA184}"/>
              </a:ext>
            </a:extLst>
          </p:cNvPr>
          <p:cNvSpPr>
            <a:spLocks noGrp="1"/>
          </p:cNvSpPr>
          <p:nvPr>
            <p:ph sz="quarter" idx="13" hasCustomPrompt="1"/>
          </p:nvPr>
        </p:nvSpPr>
        <p:spPr>
          <a:xfrm>
            <a:off x="479376" y="3111502"/>
            <a:ext cx="11257699" cy="254507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15" name="Title 1">
            <a:extLst>
              <a:ext uri="{FF2B5EF4-FFF2-40B4-BE49-F238E27FC236}">
                <a16:creationId xmlns:a16="http://schemas.microsoft.com/office/drawing/2014/main" xmlns="" id="{960B6733-921A-E340-99B9-64EDBD1096C7}"/>
              </a:ext>
            </a:extLst>
          </p:cNvPr>
          <p:cNvSpPr>
            <a:spLocks noGrp="1"/>
          </p:cNvSpPr>
          <p:nvPr>
            <p:ph type="title" hasCustomPrompt="1"/>
          </p:nvPr>
        </p:nvSpPr>
        <p:spPr>
          <a:xfrm>
            <a:off x="479374" y="1355371"/>
            <a:ext cx="11257697" cy="1035050"/>
          </a:xfrm>
          <a:prstGeom prst="rect">
            <a:avLst/>
          </a:prstGeom>
        </p:spPr>
        <p:txBody>
          <a:bodyPr anchor="ctr"/>
          <a:lstStyle>
            <a:lvl1pPr algn="l">
              <a:defRPr baseline="0">
                <a:solidFill>
                  <a:schemeClr val="bg1"/>
                </a:solidFill>
              </a:defRPr>
            </a:lvl1pPr>
          </a:lstStyle>
          <a:p>
            <a:r>
              <a:rPr lang="en-US"/>
              <a:t>Title and visual content – add slide title here</a:t>
            </a:r>
            <a:endParaRPr lang="en-GB"/>
          </a:p>
        </p:txBody>
      </p:sp>
      <p:sp>
        <p:nvSpPr>
          <p:cNvPr id="16" name="Text Placeholder 18">
            <a:extLst>
              <a:ext uri="{FF2B5EF4-FFF2-40B4-BE49-F238E27FC236}">
                <a16:creationId xmlns:a16="http://schemas.microsoft.com/office/drawing/2014/main" xmlns="" id="{9FDA0E96-5336-E34E-A26E-BD7EF4B7EC58}"/>
              </a:ext>
            </a:extLst>
          </p:cNvPr>
          <p:cNvSpPr>
            <a:spLocks noGrp="1"/>
          </p:cNvSpPr>
          <p:nvPr>
            <p:ph type="body" sz="quarter" idx="15" hasCustomPrompt="1"/>
          </p:nvPr>
        </p:nvSpPr>
        <p:spPr>
          <a:xfrm>
            <a:off x="479376" y="2462432"/>
            <a:ext cx="11257698"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12" name="Date Placeholder 2">
            <a:extLst>
              <a:ext uri="{FF2B5EF4-FFF2-40B4-BE49-F238E27FC236}">
                <a16:creationId xmlns:a16="http://schemas.microsoft.com/office/drawing/2014/main" xmlns="" id="{CF0EDEF8-6312-FC44-B5A7-83DCB7CF1E1A}"/>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7" name="Footer Placeholder 3">
            <a:extLst>
              <a:ext uri="{FF2B5EF4-FFF2-40B4-BE49-F238E27FC236}">
                <a16:creationId xmlns:a16="http://schemas.microsoft.com/office/drawing/2014/main" xmlns="" id="{097DEAFD-A0A1-7A47-A9AB-CE2519DD5B29}"/>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0" name="Text Placeholder 6">
            <a:extLst>
              <a:ext uri="{FF2B5EF4-FFF2-40B4-BE49-F238E27FC236}">
                <a16:creationId xmlns:a16="http://schemas.microsoft.com/office/drawing/2014/main" xmlns="" id="{512E1306-5AF6-F741-B18A-83BB47E230EA}"/>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a16="http://schemas.microsoft.com/office/drawing/2014/main" xmlns="" id="{40200ABD-1A8B-4357-92F7-E828A3A5858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301752417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Image &amp; Text Grid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7" name="Freeform 6">
            <a:extLst>
              <a:ext uri="{FF2B5EF4-FFF2-40B4-BE49-F238E27FC236}">
                <a16:creationId xmlns:a16="http://schemas.microsoft.com/office/drawing/2014/main" xmlns="" id="{56B71529-4549-BF40-8288-04F87FD67AB4}"/>
              </a:ext>
            </a:extLst>
          </p:cNvPr>
          <p:cNvSpPr/>
          <p:nvPr/>
        </p:nvSpPr>
        <p:spPr>
          <a:xfrm>
            <a:off x="7358542" y="-33410"/>
            <a:ext cx="8785" cy="5360669"/>
          </a:xfrm>
          <a:custGeom>
            <a:avLst/>
            <a:gdLst>
              <a:gd name="connsiteX0" fmla="*/ 0 w 8785"/>
              <a:gd name="connsiteY0" fmla="*/ 0 h 5360669"/>
              <a:gd name="connsiteX1" fmla="*/ 0 w 8785"/>
              <a:gd name="connsiteY1" fmla="*/ 5360670 h 5360669"/>
            </a:gdLst>
            <a:ahLst/>
            <a:cxnLst>
              <a:cxn ang="0">
                <a:pos x="connsiteX0" y="connsiteY0"/>
              </a:cxn>
              <a:cxn ang="0">
                <a:pos x="connsiteX1" y="connsiteY1"/>
              </a:cxn>
            </a:cxnLst>
            <a:rect l="l" t="t" r="r" b="b"/>
            <a:pathLst>
              <a:path w="8785" h="5360669">
                <a:moveTo>
                  <a:pt x="0" y="0"/>
                </a:moveTo>
                <a:lnTo>
                  <a:pt x="0" y="536067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8" name="Freeform 7">
            <a:extLst>
              <a:ext uri="{FF2B5EF4-FFF2-40B4-BE49-F238E27FC236}">
                <a16:creationId xmlns:a16="http://schemas.microsoft.com/office/drawing/2014/main" xmlns="" id="{A7F70B1F-318E-1D47-82BB-5B4E1B7A746C}"/>
              </a:ext>
            </a:extLst>
          </p:cNvPr>
          <p:cNvSpPr/>
          <p:nvPr/>
        </p:nvSpPr>
        <p:spPr>
          <a:xfrm>
            <a:off x="4843122" y="5344843"/>
            <a:ext cx="2489062" cy="1513156"/>
          </a:xfrm>
          <a:custGeom>
            <a:avLst/>
            <a:gdLst>
              <a:gd name="connsiteX0" fmla="*/ 2489063 w 2489062"/>
              <a:gd name="connsiteY0" fmla="*/ 0 h 1513156"/>
              <a:gd name="connsiteX1" fmla="*/ 0 w 2489062"/>
              <a:gd name="connsiteY1" fmla="*/ 1513156 h 1513156"/>
            </a:gdLst>
            <a:ahLst/>
            <a:cxnLst>
              <a:cxn ang="0">
                <a:pos x="connsiteX0" y="connsiteY0"/>
              </a:cxn>
              <a:cxn ang="0">
                <a:pos x="connsiteX1" y="connsiteY1"/>
              </a:cxn>
            </a:cxnLst>
            <a:rect l="l" t="t" r="r" b="b"/>
            <a:pathLst>
              <a:path w="2489062" h="1513156">
                <a:moveTo>
                  <a:pt x="2489063" y="0"/>
                </a:moveTo>
                <a:lnTo>
                  <a:pt x="0" y="1513156"/>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0" name="Freeform 9">
            <a:extLst>
              <a:ext uri="{FF2B5EF4-FFF2-40B4-BE49-F238E27FC236}">
                <a16:creationId xmlns:a16="http://schemas.microsoft.com/office/drawing/2014/main" xmlns="" id="{67BE6470-0B51-4049-B632-BBC5DE90DEAB}"/>
              </a:ext>
            </a:extLst>
          </p:cNvPr>
          <p:cNvSpPr/>
          <p:nvPr/>
        </p:nvSpPr>
        <p:spPr>
          <a:xfrm>
            <a:off x="7310219" y="5278022"/>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59" y="0"/>
                  <a:pt x="48323" y="0"/>
                </a:cubicBezTo>
                <a:cubicBezTo>
                  <a:pt x="21965" y="0"/>
                  <a:pt x="0" y="21102"/>
                  <a:pt x="0" y="48358"/>
                </a:cubicBezTo>
                <a:cubicBezTo>
                  <a:pt x="878" y="75614"/>
                  <a:pt x="21965" y="96715"/>
                  <a:pt x="48323" y="96715"/>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11" name="Freeform 10">
            <a:extLst>
              <a:ext uri="{FF2B5EF4-FFF2-40B4-BE49-F238E27FC236}">
                <a16:creationId xmlns:a16="http://schemas.microsoft.com/office/drawing/2014/main" xmlns="" id="{06B1DE0A-1783-8043-8692-CF1C6CD7EA92}"/>
              </a:ext>
            </a:extLst>
          </p:cNvPr>
          <p:cNvSpPr/>
          <p:nvPr/>
        </p:nvSpPr>
        <p:spPr>
          <a:xfrm>
            <a:off x="5540727" y="6350683"/>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60" y="0"/>
                  <a:pt x="48323" y="0"/>
                </a:cubicBezTo>
                <a:cubicBezTo>
                  <a:pt x="21965" y="0"/>
                  <a:pt x="0" y="21102"/>
                  <a:pt x="0" y="48358"/>
                </a:cubicBezTo>
                <a:cubicBezTo>
                  <a:pt x="0" y="75614"/>
                  <a:pt x="21965" y="96715"/>
                  <a:pt x="48323" y="96715"/>
                </a:cubicBezTo>
              </a:path>
            </a:pathLst>
          </a:custGeom>
          <a:solidFill>
            <a:srgbClr val="009CBD"/>
          </a:solidFill>
          <a:ln w="8782" cap="flat">
            <a:noFill/>
            <a:prstDash val="solid"/>
            <a:miter/>
          </a:ln>
        </p:spPr>
        <p:txBody>
          <a:bodyPr rtlCol="0" anchor="ctr"/>
          <a:lstStyle/>
          <a:p>
            <a:endParaRPr lang="en-US">
              <a:solidFill>
                <a:srgbClr val="000000"/>
              </a:solidFill>
            </a:endParaRPr>
          </a:p>
        </p:txBody>
      </p:sp>
      <p:sp>
        <p:nvSpPr>
          <p:cNvPr id="12" name="Freeform 11">
            <a:extLst>
              <a:ext uri="{FF2B5EF4-FFF2-40B4-BE49-F238E27FC236}">
                <a16:creationId xmlns:a16="http://schemas.microsoft.com/office/drawing/2014/main" xmlns="" id="{0ACD9543-2A7C-FB4F-9B83-CFEE844ACACC}"/>
              </a:ext>
            </a:extLst>
          </p:cNvPr>
          <p:cNvSpPr/>
          <p:nvPr/>
        </p:nvSpPr>
        <p:spPr>
          <a:xfrm>
            <a:off x="7332184" y="3109839"/>
            <a:ext cx="3738425" cy="2235004"/>
          </a:xfrm>
          <a:custGeom>
            <a:avLst/>
            <a:gdLst>
              <a:gd name="connsiteX0" fmla="*/ 3738425 w 3738425"/>
              <a:gd name="connsiteY0" fmla="*/ 0 h 2235004"/>
              <a:gd name="connsiteX1" fmla="*/ 0 w 3738425"/>
              <a:gd name="connsiteY1" fmla="*/ 2235005 h 2235004"/>
            </a:gdLst>
            <a:ahLst/>
            <a:cxnLst>
              <a:cxn ang="0">
                <a:pos x="connsiteX0" y="connsiteY0"/>
              </a:cxn>
              <a:cxn ang="0">
                <a:pos x="connsiteX1" y="connsiteY1"/>
              </a:cxn>
            </a:cxnLst>
            <a:rect l="l" t="t" r="r" b="b"/>
            <a:pathLst>
              <a:path w="3738425" h="2235004">
                <a:moveTo>
                  <a:pt x="3738425" y="0"/>
                </a:moveTo>
                <a:lnTo>
                  <a:pt x="0" y="2235005"/>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3" name="Freeform 12">
            <a:extLst>
              <a:ext uri="{FF2B5EF4-FFF2-40B4-BE49-F238E27FC236}">
                <a16:creationId xmlns:a16="http://schemas.microsoft.com/office/drawing/2014/main" xmlns="" id="{7C7E141D-C5C9-2D47-AEDB-814BDB743C20}"/>
              </a:ext>
            </a:extLst>
          </p:cNvPr>
          <p:cNvSpPr/>
          <p:nvPr/>
        </p:nvSpPr>
        <p:spPr>
          <a:xfrm>
            <a:off x="5899194" y="-34289"/>
            <a:ext cx="6281082" cy="3814982"/>
          </a:xfrm>
          <a:custGeom>
            <a:avLst/>
            <a:gdLst>
              <a:gd name="connsiteX0" fmla="*/ 6281083 w 6281082"/>
              <a:gd name="connsiteY0" fmla="*/ 3814982 h 3814982"/>
              <a:gd name="connsiteX1" fmla="*/ 0 w 6281082"/>
              <a:gd name="connsiteY1" fmla="*/ 0 h 3814982"/>
            </a:gdLst>
            <a:ahLst/>
            <a:cxnLst>
              <a:cxn ang="0">
                <a:pos x="connsiteX0" y="connsiteY0"/>
              </a:cxn>
              <a:cxn ang="0">
                <a:pos x="connsiteX1" y="connsiteY1"/>
              </a:cxn>
            </a:cxnLst>
            <a:rect l="l" t="t" r="r" b="b"/>
            <a:pathLst>
              <a:path w="6281082" h="3814982">
                <a:moveTo>
                  <a:pt x="6281083" y="3814982"/>
                </a:moveTo>
                <a:lnTo>
                  <a:pt x="0" y="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22" name="Content Placeholder 6">
            <a:extLst>
              <a:ext uri="{FF2B5EF4-FFF2-40B4-BE49-F238E27FC236}">
                <a16:creationId xmlns:a16="http://schemas.microsoft.com/office/drawing/2014/main" xmlns="" id="{6FD8A9BA-3280-8746-975A-F37E423F4B48}"/>
              </a:ext>
            </a:extLst>
          </p:cNvPr>
          <p:cNvSpPr>
            <a:spLocks noGrp="1"/>
          </p:cNvSpPr>
          <p:nvPr>
            <p:ph sz="quarter" idx="19" hasCustomPrompt="1"/>
          </p:nvPr>
        </p:nvSpPr>
        <p:spPr>
          <a:xfrm>
            <a:off x="479376" y="2462432"/>
            <a:ext cx="6355237" cy="319414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6" name="Title 1">
            <a:extLst>
              <a:ext uri="{FF2B5EF4-FFF2-40B4-BE49-F238E27FC236}">
                <a16:creationId xmlns:a16="http://schemas.microsoft.com/office/drawing/2014/main" xmlns="" id="{1111DEBE-8327-8D4E-BAC1-DF863095B94D}"/>
              </a:ext>
            </a:extLst>
          </p:cNvPr>
          <p:cNvSpPr>
            <a:spLocks noGrp="1"/>
          </p:cNvSpPr>
          <p:nvPr>
            <p:ph type="title" hasCustomPrompt="1"/>
          </p:nvPr>
        </p:nvSpPr>
        <p:spPr>
          <a:xfrm>
            <a:off x="479375" y="1357071"/>
            <a:ext cx="6355238" cy="1035050"/>
          </a:xfrm>
          <a:prstGeom prst="rect">
            <a:avLst/>
          </a:prstGeom>
        </p:spPr>
        <p:txBody>
          <a:bodyPr anchor="ctr"/>
          <a:lstStyle>
            <a:lvl1pPr algn="l">
              <a:defRPr baseline="0">
                <a:solidFill>
                  <a:schemeClr val="accent1"/>
                </a:solidFill>
              </a:defRPr>
            </a:lvl1pPr>
          </a:lstStyle>
          <a:p>
            <a:r>
              <a:rPr lang="en-US"/>
              <a:t>Add slide title here</a:t>
            </a:r>
            <a:endParaRPr lang="en-GB"/>
          </a:p>
        </p:txBody>
      </p:sp>
      <p:sp>
        <p:nvSpPr>
          <p:cNvPr id="30" name="Text Placeholder 29">
            <a:extLst>
              <a:ext uri="{FF2B5EF4-FFF2-40B4-BE49-F238E27FC236}">
                <a16:creationId xmlns:a16="http://schemas.microsoft.com/office/drawing/2014/main" xmlns="" id="{63008CC6-6995-DC47-8941-D41E27C3D58A}"/>
              </a:ext>
            </a:extLst>
          </p:cNvPr>
          <p:cNvSpPr>
            <a:spLocks noGrp="1"/>
          </p:cNvSpPr>
          <p:nvPr>
            <p:ph type="body" sz="quarter" idx="25" hasCustomPrompt="1"/>
          </p:nvPr>
        </p:nvSpPr>
        <p:spPr>
          <a:xfrm>
            <a:off x="7310219" y="80361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1" name="Text Placeholder 30">
            <a:extLst>
              <a:ext uri="{FF2B5EF4-FFF2-40B4-BE49-F238E27FC236}">
                <a16:creationId xmlns:a16="http://schemas.microsoft.com/office/drawing/2014/main" xmlns="" id="{1A9FFF30-5A82-0840-B41E-FD24419C73D0}"/>
              </a:ext>
            </a:extLst>
          </p:cNvPr>
          <p:cNvSpPr>
            <a:spLocks noGrp="1"/>
          </p:cNvSpPr>
          <p:nvPr>
            <p:ph type="body" sz="quarter" idx="26" hasCustomPrompt="1"/>
          </p:nvPr>
        </p:nvSpPr>
        <p:spPr>
          <a:xfrm>
            <a:off x="7310219" y="526753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5" name="Picture Placeholder 34">
            <a:extLst>
              <a:ext uri="{FF2B5EF4-FFF2-40B4-BE49-F238E27FC236}">
                <a16:creationId xmlns:a16="http://schemas.microsoft.com/office/drawing/2014/main" xmlns="" id="{D35ACD5D-5E47-684D-AE21-48A5DA091067}"/>
              </a:ext>
            </a:extLst>
          </p:cNvPr>
          <p:cNvSpPr>
            <a:spLocks noGrp="1"/>
          </p:cNvSpPr>
          <p:nvPr>
            <p:ph type="pic" sz="quarter" idx="27"/>
          </p:nvPr>
        </p:nvSpPr>
        <p:spPr>
          <a:xfrm>
            <a:off x="7358541" y="851973"/>
            <a:ext cx="3712068" cy="4475286"/>
          </a:xfrm>
          <a:custGeom>
            <a:avLst/>
            <a:gdLst>
              <a:gd name="connsiteX0" fmla="*/ 0 w 3712068"/>
              <a:gd name="connsiteY0" fmla="*/ 0 h 4475286"/>
              <a:gd name="connsiteX1" fmla="*/ 3712068 w 3712068"/>
              <a:gd name="connsiteY1" fmla="*/ 2256439 h 4475286"/>
              <a:gd name="connsiteX2" fmla="*/ 0 w 3712068"/>
              <a:gd name="connsiteY2" fmla="*/ 4475286 h 4475286"/>
            </a:gdLst>
            <a:ahLst/>
            <a:cxnLst>
              <a:cxn ang="0">
                <a:pos x="connsiteX0" y="connsiteY0"/>
              </a:cxn>
              <a:cxn ang="0">
                <a:pos x="connsiteX1" y="connsiteY1"/>
              </a:cxn>
              <a:cxn ang="0">
                <a:pos x="connsiteX2" y="connsiteY2"/>
              </a:cxn>
            </a:cxnLst>
            <a:rect l="l" t="t" r="r" b="b"/>
            <a:pathLst>
              <a:path w="3712068" h="4475286">
                <a:moveTo>
                  <a:pt x="0" y="0"/>
                </a:moveTo>
                <a:lnTo>
                  <a:pt x="3712068" y="2256439"/>
                </a:lnTo>
                <a:lnTo>
                  <a:pt x="0" y="4475286"/>
                </a:lnTo>
                <a:close/>
              </a:path>
            </a:pathLst>
          </a:custGeom>
          <a:blipFill>
            <a:blip r:embed="rId2" cstate="email">
              <a:extLst>
                <a:ext uri="{28A0092B-C50C-407E-A947-70E740481C1C}">
                  <a14:useLocalDpi xmlns:a14="http://schemas.microsoft.com/office/drawing/2010/main"/>
                </a:ext>
              </a:extLst>
            </a:blip>
            <a:stretch>
              <a:fillRect/>
            </a:stretch>
          </a:blipFill>
          <a:ln>
            <a:solidFill>
              <a:schemeClr val="accent1"/>
            </a:solidFill>
          </a:ln>
        </p:spPr>
        <p:txBody>
          <a:bodyPr wrap="square" anchor="ctr">
            <a:noAutofit/>
          </a:bodyPr>
          <a:lstStyle>
            <a:lvl1pPr marL="0" indent="0" algn="ctr">
              <a:buNone/>
              <a:defRPr sz="2800"/>
            </a:lvl1pPr>
          </a:lstStyle>
          <a:p>
            <a:endParaRPr lang="en-US"/>
          </a:p>
        </p:txBody>
      </p:sp>
      <p:sp>
        <p:nvSpPr>
          <p:cNvPr id="18" name="Date Placeholder 2">
            <a:extLst>
              <a:ext uri="{FF2B5EF4-FFF2-40B4-BE49-F238E27FC236}">
                <a16:creationId xmlns:a16="http://schemas.microsoft.com/office/drawing/2014/main" xmlns="" id="{A5247C25-6360-C240-8E99-A68892C705B6}"/>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9" name="Footer Placeholder 3">
            <a:extLst>
              <a:ext uri="{FF2B5EF4-FFF2-40B4-BE49-F238E27FC236}">
                <a16:creationId xmlns:a16="http://schemas.microsoft.com/office/drawing/2014/main" xmlns="" id="{F5A982F2-85B1-9446-93CB-7F77FC51333A}"/>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1" name="Text Placeholder 6">
            <a:extLst>
              <a:ext uri="{FF2B5EF4-FFF2-40B4-BE49-F238E27FC236}">
                <a16:creationId xmlns:a16="http://schemas.microsoft.com/office/drawing/2014/main" xmlns="" id="{4901584F-3EAE-2B44-B3F4-CF8838E6B5A8}"/>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sp>
        <p:nvSpPr>
          <p:cNvPr id="23" name="Rectangle 22">
            <a:extLst>
              <a:ext uri="{FF2B5EF4-FFF2-40B4-BE49-F238E27FC236}">
                <a16:creationId xmlns:a16="http://schemas.microsoft.com/office/drawing/2014/main" xmlns="" id="{CADB3FE2-CDF2-DB40-860C-FE888AA9C095}"/>
              </a:ext>
            </a:extLst>
          </p:cNvPr>
          <p:cNvSpPr/>
          <p:nvPr userDrawn="1"/>
        </p:nvSpPr>
        <p:spPr>
          <a:xfrm>
            <a:off x="9623437" y="-2764464"/>
            <a:ext cx="2568563" cy="230406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To reposition your image in the triangle below go to the ‘Picture Format’ tab and select ‘Crop’ You will then be able to select the image and move it around within the shape.</a:t>
            </a:r>
          </a:p>
        </p:txBody>
      </p:sp>
      <p:pic>
        <p:nvPicPr>
          <p:cNvPr id="20" name="Picture 19" descr="A close up of a logo&#10;&#10;Description automatically generated">
            <a:extLst>
              <a:ext uri="{FF2B5EF4-FFF2-40B4-BE49-F238E27FC236}">
                <a16:creationId xmlns:a16="http://schemas.microsoft.com/office/drawing/2014/main" xmlns="" id="{CE784EF5-FB19-4FB4-8136-5336C9C938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229891521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ntent &amp; Image Slide">
    <p:bg>
      <p:bgPr>
        <a:solidFill>
          <a:schemeClr val="accent5"/>
        </a:solidFill>
        <a:effectLst/>
      </p:bgPr>
    </p:bg>
    <p:spTree>
      <p:nvGrpSpPr>
        <p:cNvPr id="1" name=""/>
        <p:cNvGrpSpPr/>
        <p:nvPr/>
      </p:nvGrpSpPr>
      <p:grpSpPr>
        <a:xfrm>
          <a:off x="0" y="0"/>
          <a:ext cx="0" cy="0"/>
          <a:chOff x="0" y="0"/>
          <a:chExt cx="0" cy="0"/>
        </a:xfrm>
      </p:grpSpPr>
      <p:sp>
        <p:nvSpPr>
          <p:cNvPr id="27" name="Text Placeholder 12">
            <a:extLst>
              <a:ext uri="{FF2B5EF4-FFF2-40B4-BE49-F238E27FC236}">
                <a16:creationId xmlns:a16="http://schemas.microsoft.com/office/drawing/2014/main" xmlns="" id="{32F692D6-E003-BA42-869A-0CEBDB06E6F3}"/>
              </a:ext>
            </a:extLst>
          </p:cNvPr>
          <p:cNvSpPr>
            <a:spLocks noGrp="1"/>
          </p:cNvSpPr>
          <p:nvPr>
            <p:ph type="body" sz="quarter" idx="17" hasCustomPrompt="1"/>
          </p:nvPr>
        </p:nvSpPr>
        <p:spPr>
          <a:xfrm>
            <a:off x="6115178" y="4895151"/>
            <a:ext cx="6076822" cy="1962150"/>
          </a:xfrm>
          <a:prstGeom prst="rect">
            <a:avLst/>
          </a:prstGeom>
          <a:gradFill>
            <a:gsLst>
              <a:gs pos="0">
                <a:schemeClr val="accent5">
                  <a:alpha val="0"/>
                </a:schemeClr>
              </a:gs>
              <a:gs pos="100000">
                <a:schemeClr val="accent5">
                  <a:alpha val="50000"/>
                </a:schemeClr>
              </a:gs>
            </a:gsLst>
            <a:lin ang="5400000" scaled="1"/>
          </a:gradFill>
        </p:spPr>
        <p:txBody>
          <a:bodyPr>
            <a:normAutofit/>
          </a:bodyPr>
          <a:lstStyle>
            <a:lvl1pPr marL="0" indent="0">
              <a:buNone/>
              <a:defRPr sz="1000"/>
            </a:lvl1pPr>
            <a:lvl2pPr>
              <a:defRPr sz="1000"/>
            </a:lvl2pPr>
            <a:lvl3pPr>
              <a:defRPr sz="1000"/>
            </a:lvl3pPr>
            <a:lvl4pPr>
              <a:defRPr sz="1000"/>
            </a:lvl4pPr>
            <a:lvl5pPr>
              <a:defRPr sz="1000"/>
            </a:lvl5pPr>
          </a:lstStyle>
          <a:p>
            <a:pPr lvl="0"/>
            <a:r>
              <a:rPr lang="en-US"/>
              <a:t> </a:t>
            </a:r>
          </a:p>
        </p:txBody>
      </p:sp>
      <p:sp>
        <p:nvSpPr>
          <p:cNvPr id="7" name="Content Placeholder 6"/>
          <p:cNvSpPr>
            <a:spLocks noGrp="1"/>
          </p:cNvSpPr>
          <p:nvPr>
            <p:ph sz="quarter" idx="13" hasCustomPrompt="1"/>
          </p:nvPr>
        </p:nvSpPr>
        <p:spPr>
          <a:xfrm>
            <a:off x="479377" y="2133603"/>
            <a:ext cx="5197519" cy="3746498"/>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0" name="Text Placeholder 18">
            <a:extLst>
              <a:ext uri="{FF2B5EF4-FFF2-40B4-BE49-F238E27FC236}">
                <a16:creationId xmlns:a16="http://schemas.microsoft.com/office/drawing/2014/main" xmlns="" id="{6BE069C4-4455-B24A-B998-756F4026E83D}"/>
              </a:ext>
            </a:extLst>
          </p:cNvPr>
          <p:cNvSpPr>
            <a:spLocks noGrp="1"/>
          </p:cNvSpPr>
          <p:nvPr>
            <p:ph type="body" sz="quarter" idx="15" hasCustomPrompt="1"/>
          </p:nvPr>
        </p:nvSpPr>
        <p:spPr>
          <a:xfrm>
            <a:off x="479376" y="1484533"/>
            <a:ext cx="5197519"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a16="http://schemas.microsoft.com/office/drawing/2014/main" xmlns="" id="{71990D2C-E643-0846-B649-81EC000B6937}"/>
              </a:ext>
            </a:extLst>
          </p:cNvPr>
          <p:cNvSpPr/>
          <p:nvPr userDrawn="1"/>
        </p:nvSpPr>
        <p:spPr>
          <a:xfrm>
            <a:off x="12635555" y="445789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Drag and drop an image onto this slide or click the picture icon to select an image. You can find our </a:t>
            </a:r>
            <a:r>
              <a:rPr lang="en-US" sz="1600" err="1">
                <a:solidFill>
                  <a:srgbClr val="4A4A49"/>
                </a:solidFill>
              </a:rPr>
              <a:t>imagebank</a:t>
            </a:r>
            <a:r>
              <a:rPr lang="en-US" sz="1600">
                <a:solidFill>
                  <a:srgbClr val="4A4A49"/>
                </a:solidFill>
              </a:rPr>
              <a:t> here:</a:t>
            </a:r>
          </a:p>
          <a:p>
            <a:r>
              <a:rPr lang="en-US" sz="1600" err="1">
                <a:solidFill>
                  <a:srgbClr val="4A4A49"/>
                </a:solidFill>
                <a:hlinkClick r:id="rId2"/>
              </a:rPr>
              <a:t>www.nottingham.ac.uk</a:t>
            </a:r>
            <a:r>
              <a:rPr lang="en-US" sz="1600">
                <a:solidFill>
                  <a:srgbClr val="4A4A49"/>
                </a:solidFill>
                <a:hlinkClick r:id="rId2"/>
              </a:rPr>
              <a:t>/</a:t>
            </a:r>
            <a:r>
              <a:rPr lang="en-US" sz="1600" err="1">
                <a:solidFill>
                  <a:srgbClr val="4A4A49"/>
                </a:solidFill>
                <a:hlinkClick r:id="rId2"/>
              </a:rPr>
              <a:t>imagebank</a:t>
            </a:r>
            <a:r>
              <a:rPr lang="en-US" sz="1600">
                <a:solidFill>
                  <a:srgbClr val="4A4A49"/>
                </a:solidFill>
                <a:hlinkClick r:id="rId2"/>
              </a:rPr>
              <a:t> </a:t>
            </a:r>
            <a:endParaRPr lang="en-US" sz="1600">
              <a:solidFill>
                <a:srgbClr val="4A4A49"/>
              </a:solidFill>
            </a:endParaRPr>
          </a:p>
        </p:txBody>
      </p:sp>
      <p:sp>
        <p:nvSpPr>
          <p:cNvPr id="13" name="Date Placeholder 2">
            <a:extLst>
              <a:ext uri="{FF2B5EF4-FFF2-40B4-BE49-F238E27FC236}">
                <a16:creationId xmlns:a16="http://schemas.microsoft.com/office/drawing/2014/main" xmlns="" id="{A03D8333-A1FC-DF49-B891-CA3C274501C9}"/>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4" name="Footer Placeholder 3">
            <a:extLst>
              <a:ext uri="{FF2B5EF4-FFF2-40B4-BE49-F238E27FC236}">
                <a16:creationId xmlns:a16="http://schemas.microsoft.com/office/drawing/2014/main" xmlns="" id="{0B3F39D5-011C-2A46-92A5-790AD6836A98}"/>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15" name="Text Placeholder 6">
            <a:extLst>
              <a:ext uri="{FF2B5EF4-FFF2-40B4-BE49-F238E27FC236}">
                <a16:creationId xmlns:a16="http://schemas.microsoft.com/office/drawing/2014/main" xmlns="" id="{427BD60B-F52D-7C49-BD94-C0F02A9290B0}"/>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a16="http://schemas.microsoft.com/office/drawing/2014/main" xmlns="" id="{9BCAA42F-A827-48D1-9D5B-26B71B9A800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129991110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ver Slide – No Ima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8578" y="4848786"/>
            <a:ext cx="7358662" cy="765627"/>
          </a:xfrm>
          <a:prstGeom prst="rect">
            <a:avLst/>
          </a:prstGeom>
          <a:noFill/>
        </p:spPr>
        <p:txBody>
          <a:bodyPr anchor="b" anchorCtr="0">
            <a:normAutofit/>
          </a:bodyPr>
          <a:lstStyle>
            <a:lvl1pPr algn="l">
              <a:defRPr sz="3200" b="1" baseline="0">
                <a:solidFill>
                  <a:schemeClr val="bg1"/>
                </a:solidFill>
                <a:latin typeface="Arial" panose="020B0604020202020204" pitchFamily="34" charset="0"/>
                <a:cs typeface="Arial" panose="020B0604020202020204" pitchFamily="34" charset="0"/>
              </a:defRPr>
            </a:lvl1pPr>
          </a:lstStyle>
          <a:p>
            <a:r>
              <a:rPr lang="en-US"/>
              <a:t>Add presentation title – Arial 32pt</a:t>
            </a:r>
            <a:endParaRPr lang="en-GB"/>
          </a:p>
        </p:txBody>
      </p:sp>
      <p:sp>
        <p:nvSpPr>
          <p:cNvPr id="7" name="Subtitle 2">
            <a:extLst>
              <a:ext uri="{FF2B5EF4-FFF2-40B4-BE49-F238E27FC236}">
                <a16:creationId xmlns:a16="http://schemas.microsoft.com/office/drawing/2014/main" xmlns="" id="{A158B21E-1070-014B-B9DF-CC6AE4E330F3}"/>
              </a:ext>
            </a:extLst>
          </p:cNvPr>
          <p:cNvSpPr>
            <a:spLocks noGrp="1"/>
          </p:cNvSpPr>
          <p:nvPr>
            <p:ph type="subTitle" idx="1" hasCustomPrompt="1"/>
          </p:nvPr>
        </p:nvSpPr>
        <p:spPr>
          <a:xfrm>
            <a:off x="1038578" y="5733063"/>
            <a:ext cx="7358662" cy="487116"/>
          </a:xfrm>
          <a:prstGeom prst="rect">
            <a:avLst/>
          </a:prstGeom>
          <a:noFill/>
        </p:spPr>
        <p:txBody>
          <a:bodyPr anchor="ctr">
            <a:normAutofit/>
          </a:bodyPr>
          <a:lstStyle>
            <a:lvl1pPr marL="0" indent="0" algn="l">
              <a:buNone/>
              <a:defRPr lang="en-GB" sz="24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solidFill>
                  <a:srgbClr val="FFFFFF"/>
                </a:solidFill>
                <a:effectLst/>
                <a:latin typeface="Arial" panose="020B0604020202020204" pitchFamily="34" charset="0"/>
              </a:rPr>
              <a:t>Add presenter name or subtitle – Arial 24pt</a:t>
            </a:r>
          </a:p>
        </p:txBody>
      </p:sp>
      <p:sp>
        <p:nvSpPr>
          <p:cNvPr id="8" name="Rectangle 7">
            <a:extLst>
              <a:ext uri="{FF2B5EF4-FFF2-40B4-BE49-F238E27FC236}">
                <a16:creationId xmlns:a16="http://schemas.microsoft.com/office/drawing/2014/main" xmlns="" id="{8CE7FB5A-28C0-E64E-9FEF-7D9F37C42C4A}"/>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Use the ‘New Slide’ </a:t>
            </a:r>
            <a:br>
              <a:rPr lang="en-US" sz="1600">
                <a:solidFill>
                  <a:srgbClr val="4A4A49"/>
                </a:solidFill>
              </a:rPr>
            </a:br>
            <a:r>
              <a:rPr lang="en-US" sz="1600">
                <a:solidFill>
                  <a:srgbClr val="4A4A49"/>
                </a:solidFill>
              </a:rPr>
              <a:t>or ‘Layout’ buttons for different cover slide options.</a:t>
            </a:r>
          </a:p>
        </p:txBody>
      </p:sp>
      <p:sp>
        <p:nvSpPr>
          <p:cNvPr id="9" name="Graphic 5">
            <a:extLst>
              <a:ext uri="{FF2B5EF4-FFF2-40B4-BE49-F238E27FC236}">
                <a16:creationId xmlns:a16="http://schemas.microsoft.com/office/drawing/2014/main" xmlns="" id="{9B11A3E2-34F8-7541-8512-B4649BF1A981}"/>
              </a:ext>
            </a:extLst>
          </p:cNvPr>
          <p:cNvSpPr/>
          <p:nvPr userDrawn="1"/>
        </p:nvSpPr>
        <p:spPr>
          <a:xfrm>
            <a:off x="5974989" y="-2419653"/>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pic>
        <p:nvPicPr>
          <p:cNvPr id="10" name="Picture 9" descr="A close up of a logo&#10;&#10;Description automatically generated">
            <a:extLst>
              <a:ext uri="{FF2B5EF4-FFF2-40B4-BE49-F238E27FC236}">
                <a16:creationId xmlns:a16="http://schemas.microsoft.com/office/drawing/2014/main" xmlns="" id="{FED49C09-9D69-48DC-A3D5-F11A97A40D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63917847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Image &amp; Text Grid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pPr/>
              <a:t>‹#›</a:t>
            </a:fld>
            <a:endParaRPr lang="en-GB"/>
          </a:p>
        </p:txBody>
      </p:sp>
      <p:sp>
        <p:nvSpPr>
          <p:cNvPr id="7" name="Freeform 6">
            <a:extLst>
              <a:ext uri="{FF2B5EF4-FFF2-40B4-BE49-F238E27FC236}">
                <a16:creationId xmlns:a16="http://schemas.microsoft.com/office/drawing/2014/main" xmlns="" id="{56B71529-4549-BF40-8288-04F87FD67AB4}"/>
              </a:ext>
            </a:extLst>
          </p:cNvPr>
          <p:cNvSpPr/>
          <p:nvPr/>
        </p:nvSpPr>
        <p:spPr>
          <a:xfrm>
            <a:off x="7358542" y="-33410"/>
            <a:ext cx="8785" cy="5360669"/>
          </a:xfrm>
          <a:custGeom>
            <a:avLst/>
            <a:gdLst>
              <a:gd name="connsiteX0" fmla="*/ 0 w 8785"/>
              <a:gd name="connsiteY0" fmla="*/ 0 h 5360669"/>
              <a:gd name="connsiteX1" fmla="*/ 0 w 8785"/>
              <a:gd name="connsiteY1" fmla="*/ 5360670 h 5360669"/>
            </a:gdLst>
            <a:ahLst/>
            <a:cxnLst>
              <a:cxn ang="0">
                <a:pos x="connsiteX0" y="connsiteY0"/>
              </a:cxn>
              <a:cxn ang="0">
                <a:pos x="connsiteX1" y="connsiteY1"/>
              </a:cxn>
            </a:cxnLst>
            <a:rect l="l" t="t" r="r" b="b"/>
            <a:pathLst>
              <a:path w="8785" h="5360669">
                <a:moveTo>
                  <a:pt x="0" y="0"/>
                </a:moveTo>
                <a:lnTo>
                  <a:pt x="0" y="5360670"/>
                </a:lnTo>
              </a:path>
            </a:pathLst>
          </a:custGeom>
          <a:ln w="10732" cap="flat">
            <a:solidFill>
              <a:srgbClr val="009CBD"/>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xmlns="" id="{A7F70B1F-318E-1D47-82BB-5B4E1B7A746C}"/>
              </a:ext>
            </a:extLst>
          </p:cNvPr>
          <p:cNvSpPr/>
          <p:nvPr/>
        </p:nvSpPr>
        <p:spPr>
          <a:xfrm>
            <a:off x="4843122" y="5344843"/>
            <a:ext cx="2489062" cy="1513156"/>
          </a:xfrm>
          <a:custGeom>
            <a:avLst/>
            <a:gdLst>
              <a:gd name="connsiteX0" fmla="*/ 2489063 w 2489062"/>
              <a:gd name="connsiteY0" fmla="*/ 0 h 1513156"/>
              <a:gd name="connsiteX1" fmla="*/ 0 w 2489062"/>
              <a:gd name="connsiteY1" fmla="*/ 1513156 h 1513156"/>
            </a:gdLst>
            <a:ahLst/>
            <a:cxnLst>
              <a:cxn ang="0">
                <a:pos x="connsiteX0" y="connsiteY0"/>
              </a:cxn>
              <a:cxn ang="0">
                <a:pos x="connsiteX1" y="connsiteY1"/>
              </a:cxn>
            </a:cxnLst>
            <a:rect l="l" t="t" r="r" b="b"/>
            <a:pathLst>
              <a:path w="2489062" h="1513156">
                <a:moveTo>
                  <a:pt x="2489063" y="0"/>
                </a:moveTo>
                <a:lnTo>
                  <a:pt x="0" y="1513156"/>
                </a:lnTo>
              </a:path>
            </a:pathLst>
          </a:custGeom>
          <a:ln w="10732" cap="flat">
            <a:solidFill>
              <a:srgbClr val="009CBD"/>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xmlns="" id="{67BE6470-0B51-4049-B632-BBC5DE90DEAB}"/>
              </a:ext>
            </a:extLst>
          </p:cNvPr>
          <p:cNvSpPr/>
          <p:nvPr/>
        </p:nvSpPr>
        <p:spPr>
          <a:xfrm>
            <a:off x="7310219" y="5278022"/>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59" y="0"/>
                  <a:pt x="48323" y="0"/>
                </a:cubicBezTo>
                <a:cubicBezTo>
                  <a:pt x="21965" y="0"/>
                  <a:pt x="0" y="21102"/>
                  <a:pt x="0" y="48358"/>
                </a:cubicBezTo>
                <a:cubicBezTo>
                  <a:pt x="878" y="75614"/>
                  <a:pt x="21965" y="96715"/>
                  <a:pt x="48323" y="96715"/>
                </a:cubicBezTo>
              </a:path>
            </a:pathLst>
          </a:custGeom>
          <a:solidFill>
            <a:schemeClr val="accent1"/>
          </a:solidFill>
          <a:ln w="8782" cap="flat">
            <a:no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xmlns="" id="{06B1DE0A-1783-8043-8692-CF1C6CD7EA92}"/>
              </a:ext>
            </a:extLst>
          </p:cNvPr>
          <p:cNvSpPr/>
          <p:nvPr/>
        </p:nvSpPr>
        <p:spPr>
          <a:xfrm>
            <a:off x="5540727" y="6350683"/>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60" y="0"/>
                  <a:pt x="48323" y="0"/>
                </a:cubicBezTo>
                <a:cubicBezTo>
                  <a:pt x="21965" y="0"/>
                  <a:pt x="0" y="21102"/>
                  <a:pt x="0" y="48358"/>
                </a:cubicBezTo>
                <a:cubicBezTo>
                  <a:pt x="0" y="75614"/>
                  <a:pt x="21965" y="96715"/>
                  <a:pt x="48323" y="96715"/>
                </a:cubicBezTo>
              </a:path>
            </a:pathLst>
          </a:custGeom>
          <a:solidFill>
            <a:srgbClr val="009CBD"/>
          </a:solidFill>
          <a:ln w="8782"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xmlns="" id="{0ACD9543-2A7C-FB4F-9B83-CFEE844ACACC}"/>
              </a:ext>
            </a:extLst>
          </p:cNvPr>
          <p:cNvSpPr/>
          <p:nvPr/>
        </p:nvSpPr>
        <p:spPr>
          <a:xfrm>
            <a:off x="7332184" y="3109839"/>
            <a:ext cx="3738425" cy="2235004"/>
          </a:xfrm>
          <a:custGeom>
            <a:avLst/>
            <a:gdLst>
              <a:gd name="connsiteX0" fmla="*/ 3738425 w 3738425"/>
              <a:gd name="connsiteY0" fmla="*/ 0 h 2235004"/>
              <a:gd name="connsiteX1" fmla="*/ 0 w 3738425"/>
              <a:gd name="connsiteY1" fmla="*/ 2235005 h 2235004"/>
            </a:gdLst>
            <a:ahLst/>
            <a:cxnLst>
              <a:cxn ang="0">
                <a:pos x="connsiteX0" y="connsiteY0"/>
              </a:cxn>
              <a:cxn ang="0">
                <a:pos x="connsiteX1" y="connsiteY1"/>
              </a:cxn>
            </a:cxnLst>
            <a:rect l="l" t="t" r="r" b="b"/>
            <a:pathLst>
              <a:path w="3738425" h="2235004">
                <a:moveTo>
                  <a:pt x="3738425" y="0"/>
                </a:moveTo>
                <a:lnTo>
                  <a:pt x="0" y="2235005"/>
                </a:lnTo>
              </a:path>
            </a:pathLst>
          </a:custGeom>
          <a:ln w="10732" cap="flat">
            <a:solidFill>
              <a:srgbClr val="009CBD"/>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xmlns="" id="{7C7E141D-C5C9-2D47-AEDB-814BDB743C20}"/>
              </a:ext>
            </a:extLst>
          </p:cNvPr>
          <p:cNvSpPr/>
          <p:nvPr/>
        </p:nvSpPr>
        <p:spPr>
          <a:xfrm>
            <a:off x="5899194" y="-34289"/>
            <a:ext cx="6281082" cy="3814982"/>
          </a:xfrm>
          <a:custGeom>
            <a:avLst/>
            <a:gdLst>
              <a:gd name="connsiteX0" fmla="*/ 6281083 w 6281082"/>
              <a:gd name="connsiteY0" fmla="*/ 3814982 h 3814982"/>
              <a:gd name="connsiteX1" fmla="*/ 0 w 6281082"/>
              <a:gd name="connsiteY1" fmla="*/ 0 h 3814982"/>
            </a:gdLst>
            <a:ahLst/>
            <a:cxnLst>
              <a:cxn ang="0">
                <a:pos x="connsiteX0" y="connsiteY0"/>
              </a:cxn>
              <a:cxn ang="0">
                <a:pos x="connsiteX1" y="connsiteY1"/>
              </a:cxn>
            </a:cxnLst>
            <a:rect l="l" t="t" r="r" b="b"/>
            <a:pathLst>
              <a:path w="6281082" h="3814982">
                <a:moveTo>
                  <a:pt x="6281083" y="3814982"/>
                </a:moveTo>
                <a:lnTo>
                  <a:pt x="0" y="0"/>
                </a:lnTo>
              </a:path>
            </a:pathLst>
          </a:custGeom>
          <a:ln w="10732" cap="flat">
            <a:solidFill>
              <a:srgbClr val="009CBD"/>
            </a:solidFill>
            <a:prstDash val="solid"/>
            <a:miter/>
          </a:ln>
        </p:spPr>
        <p:txBody>
          <a:bodyPr rtlCol="0" anchor="ctr"/>
          <a:lstStyle/>
          <a:p>
            <a:endParaRPr lang="en-US"/>
          </a:p>
        </p:txBody>
      </p:sp>
      <p:sp>
        <p:nvSpPr>
          <p:cNvPr id="22" name="Content Placeholder 6">
            <a:extLst>
              <a:ext uri="{FF2B5EF4-FFF2-40B4-BE49-F238E27FC236}">
                <a16:creationId xmlns:a16="http://schemas.microsoft.com/office/drawing/2014/main" xmlns="" id="{6FD8A9BA-3280-8746-975A-F37E423F4B48}"/>
              </a:ext>
            </a:extLst>
          </p:cNvPr>
          <p:cNvSpPr>
            <a:spLocks noGrp="1"/>
          </p:cNvSpPr>
          <p:nvPr>
            <p:ph sz="quarter" idx="19" hasCustomPrompt="1"/>
          </p:nvPr>
        </p:nvSpPr>
        <p:spPr>
          <a:xfrm>
            <a:off x="479376" y="2462432"/>
            <a:ext cx="6355237" cy="319414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6" name="Title 1">
            <a:extLst>
              <a:ext uri="{FF2B5EF4-FFF2-40B4-BE49-F238E27FC236}">
                <a16:creationId xmlns:a16="http://schemas.microsoft.com/office/drawing/2014/main" xmlns="" id="{1111DEBE-8327-8D4E-BAC1-DF863095B94D}"/>
              </a:ext>
            </a:extLst>
          </p:cNvPr>
          <p:cNvSpPr>
            <a:spLocks noGrp="1"/>
          </p:cNvSpPr>
          <p:nvPr>
            <p:ph type="title" hasCustomPrompt="1"/>
          </p:nvPr>
        </p:nvSpPr>
        <p:spPr>
          <a:xfrm>
            <a:off x="479375" y="1357071"/>
            <a:ext cx="6355238" cy="1035050"/>
          </a:xfrm>
          <a:prstGeom prst="rect">
            <a:avLst/>
          </a:prstGeom>
        </p:spPr>
        <p:txBody>
          <a:bodyPr anchor="ctr"/>
          <a:lstStyle>
            <a:lvl1pPr algn="l">
              <a:defRPr baseline="0">
                <a:solidFill>
                  <a:schemeClr val="accent1"/>
                </a:solidFill>
              </a:defRPr>
            </a:lvl1pPr>
          </a:lstStyle>
          <a:p>
            <a:r>
              <a:rPr lang="en-US"/>
              <a:t>Add slide title here</a:t>
            </a:r>
            <a:endParaRPr lang="en-GB"/>
          </a:p>
        </p:txBody>
      </p:sp>
      <p:sp>
        <p:nvSpPr>
          <p:cNvPr id="30" name="Text Placeholder 29">
            <a:extLst>
              <a:ext uri="{FF2B5EF4-FFF2-40B4-BE49-F238E27FC236}">
                <a16:creationId xmlns:a16="http://schemas.microsoft.com/office/drawing/2014/main" xmlns="" id="{63008CC6-6995-DC47-8941-D41E27C3D58A}"/>
              </a:ext>
            </a:extLst>
          </p:cNvPr>
          <p:cNvSpPr>
            <a:spLocks noGrp="1"/>
          </p:cNvSpPr>
          <p:nvPr>
            <p:ph type="body" sz="quarter" idx="25" hasCustomPrompt="1"/>
          </p:nvPr>
        </p:nvSpPr>
        <p:spPr>
          <a:xfrm>
            <a:off x="7310219" y="80361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1" name="Text Placeholder 30">
            <a:extLst>
              <a:ext uri="{FF2B5EF4-FFF2-40B4-BE49-F238E27FC236}">
                <a16:creationId xmlns:a16="http://schemas.microsoft.com/office/drawing/2014/main" xmlns="" id="{1A9FFF30-5A82-0840-B41E-FD24419C73D0}"/>
              </a:ext>
            </a:extLst>
          </p:cNvPr>
          <p:cNvSpPr>
            <a:spLocks noGrp="1"/>
          </p:cNvSpPr>
          <p:nvPr>
            <p:ph type="body" sz="quarter" idx="26" hasCustomPrompt="1"/>
          </p:nvPr>
        </p:nvSpPr>
        <p:spPr>
          <a:xfrm>
            <a:off x="7310219" y="526753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5" name="Picture Placeholder 34">
            <a:extLst>
              <a:ext uri="{FF2B5EF4-FFF2-40B4-BE49-F238E27FC236}">
                <a16:creationId xmlns:a16="http://schemas.microsoft.com/office/drawing/2014/main" xmlns="" id="{D35ACD5D-5E47-684D-AE21-48A5DA091067}"/>
              </a:ext>
            </a:extLst>
          </p:cNvPr>
          <p:cNvSpPr>
            <a:spLocks noGrp="1"/>
          </p:cNvSpPr>
          <p:nvPr>
            <p:ph type="pic" sz="quarter" idx="27"/>
          </p:nvPr>
        </p:nvSpPr>
        <p:spPr>
          <a:xfrm>
            <a:off x="7358541" y="851973"/>
            <a:ext cx="3712068" cy="4475286"/>
          </a:xfrm>
          <a:custGeom>
            <a:avLst/>
            <a:gdLst>
              <a:gd name="connsiteX0" fmla="*/ 0 w 3712068"/>
              <a:gd name="connsiteY0" fmla="*/ 0 h 4475286"/>
              <a:gd name="connsiteX1" fmla="*/ 3712068 w 3712068"/>
              <a:gd name="connsiteY1" fmla="*/ 2256439 h 4475286"/>
              <a:gd name="connsiteX2" fmla="*/ 0 w 3712068"/>
              <a:gd name="connsiteY2" fmla="*/ 4475286 h 4475286"/>
            </a:gdLst>
            <a:ahLst/>
            <a:cxnLst>
              <a:cxn ang="0">
                <a:pos x="connsiteX0" y="connsiteY0"/>
              </a:cxn>
              <a:cxn ang="0">
                <a:pos x="connsiteX1" y="connsiteY1"/>
              </a:cxn>
              <a:cxn ang="0">
                <a:pos x="connsiteX2" y="connsiteY2"/>
              </a:cxn>
            </a:cxnLst>
            <a:rect l="l" t="t" r="r" b="b"/>
            <a:pathLst>
              <a:path w="3712068" h="4475286">
                <a:moveTo>
                  <a:pt x="0" y="0"/>
                </a:moveTo>
                <a:lnTo>
                  <a:pt x="3712068" y="2256439"/>
                </a:lnTo>
                <a:lnTo>
                  <a:pt x="0" y="4475286"/>
                </a:lnTo>
                <a:close/>
              </a:path>
            </a:pathLst>
          </a:custGeom>
          <a:blipFill>
            <a:blip r:embed="rId2" cstate="email">
              <a:extLst>
                <a:ext uri="{28A0092B-C50C-407E-A947-70E740481C1C}">
                  <a14:useLocalDpi xmlns:a14="http://schemas.microsoft.com/office/drawing/2010/main"/>
                </a:ext>
              </a:extLst>
            </a:blip>
            <a:stretch>
              <a:fillRect/>
            </a:stretch>
          </a:blipFill>
          <a:ln>
            <a:solidFill>
              <a:schemeClr val="accent1"/>
            </a:solidFill>
          </a:ln>
        </p:spPr>
        <p:txBody>
          <a:bodyPr wrap="square" anchor="ctr">
            <a:noAutofit/>
          </a:bodyPr>
          <a:lstStyle>
            <a:lvl1pPr marL="0" indent="0" algn="ctr">
              <a:buNone/>
              <a:defRPr sz="2800"/>
            </a:lvl1pPr>
          </a:lstStyle>
          <a:p>
            <a:endParaRPr lang="en-US"/>
          </a:p>
        </p:txBody>
      </p:sp>
      <p:sp>
        <p:nvSpPr>
          <p:cNvPr id="18" name="Date Placeholder 2">
            <a:extLst>
              <a:ext uri="{FF2B5EF4-FFF2-40B4-BE49-F238E27FC236}">
                <a16:creationId xmlns:a16="http://schemas.microsoft.com/office/drawing/2014/main" xmlns="" id="{A5247C25-6360-C240-8E99-A68892C705B6}"/>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pPr/>
              <a:t>02 November 2020</a:t>
            </a:fld>
            <a:endParaRPr lang="en-GB"/>
          </a:p>
        </p:txBody>
      </p:sp>
      <p:sp>
        <p:nvSpPr>
          <p:cNvPr id="19" name="Footer Placeholder 3">
            <a:extLst>
              <a:ext uri="{FF2B5EF4-FFF2-40B4-BE49-F238E27FC236}">
                <a16:creationId xmlns:a16="http://schemas.microsoft.com/office/drawing/2014/main" xmlns="" id="{F5A982F2-85B1-9446-93CB-7F77FC51333A}"/>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t>Name, Department</a:t>
            </a:r>
          </a:p>
        </p:txBody>
      </p:sp>
      <p:sp>
        <p:nvSpPr>
          <p:cNvPr id="21" name="Text Placeholder 6">
            <a:extLst>
              <a:ext uri="{FF2B5EF4-FFF2-40B4-BE49-F238E27FC236}">
                <a16:creationId xmlns:a16="http://schemas.microsoft.com/office/drawing/2014/main" xmlns="" id="{4901584F-3EAE-2B44-B3F4-CF8838E6B5A8}"/>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sp>
        <p:nvSpPr>
          <p:cNvPr id="23" name="Rectangle 22">
            <a:extLst>
              <a:ext uri="{FF2B5EF4-FFF2-40B4-BE49-F238E27FC236}">
                <a16:creationId xmlns:a16="http://schemas.microsoft.com/office/drawing/2014/main" xmlns="" id="{CADB3FE2-CDF2-DB40-860C-FE888AA9C095}"/>
              </a:ext>
            </a:extLst>
          </p:cNvPr>
          <p:cNvSpPr/>
          <p:nvPr userDrawn="1"/>
        </p:nvSpPr>
        <p:spPr>
          <a:xfrm>
            <a:off x="9623437" y="-2764464"/>
            <a:ext cx="2568563" cy="230406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pPr algn="l"/>
            <a:r>
              <a:rPr lang="en-US" sz="1600">
                <a:solidFill>
                  <a:schemeClr val="tx2"/>
                </a:solidFill>
              </a:rPr>
              <a:t>To reposition your image in the triangle below go to the ‘Picture Format’ tab and select ‘Crop’ You will then be able to select the image and move it around within the shape.</a:t>
            </a:r>
          </a:p>
        </p:txBody>
      </p:sp>
      <p:pic>
        <p:nvPicPr>
          <p:cNvPr id="2" name="Picture 1">
            <a:extLst>
              <a:ext uri="{FF2B5EF4-FFF2-40B4-BE49-F238E27FC236}">
                <a16:creationId xmlns:a16="http://schemas.microsoft.com/office/drawing/2014/main" xmlns="" id="{D0E9FD05-69EF-479B-9089-BE7F70506246}"/>
              </a:ext>
            </a:extLst>
          </p:cNvPr>
          <p:cNvPicPr>
            <a:picLocks noChangeAspect="1"/>
          </p:cNvPicPr>
          <p:nvPr userDrawn="1"/>
        </p:nvPicPr>
        <p:blipFill>
          <a:blip r:embed="rId3"/>
          <a:stretch>
            <a:fillRect/>
          </a:stretch>
        </p:blipFill>
        <p:spPr>
          <a:xfrm>
            <a:off x="11724" y="-6216"/>
            <a:ext cx="2792210" cy="1030313"/>
          </a:xfrm>
          <a:prstGeom prst="rect">
            <a:avLst/>
          </a:prstGeom>
        </p:spPr>
      </p:pic>
    </p:spTree>
    <p:extLst>
      <p:ext uri="{BB962C8B-B14F-4D97-AF65-F5344CB8AC3E}">
        <p14:creationId xmlns:p14="http://schemas.microsoft.com/office/powerpoint/2010/main" val="35450061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 &amp; Image Slide">
    <p:bg>
      <p:bgPr>
        <a:solidFill>
          <a:schemeClr val="accent5"/>
        </a:solidFill>
        <a:effectLst/>
      </p:bgPr>
    </p:bg>
    <p:spTree>
      <p:nvGrpSpPr>
        <p:cNvPr id="1" name=""/>
        <p:cNvGrpSpPr/>
        <p:nvPr/>
      </p:nvGrpSpPr>
      <p:grpSpPr>
        <a:xfrm>
          <a:off x="0" y="0"/>
          <a:ext cx="0" cy="0"/>
          <a:chOff x="0" y="0"/>
          <a:chExt cx="0" cy="0"/>
        </a:xfrm>
      </p:grpSpPr>
      <p:sp>
        <p:nvSpPr>
          <p:cNvPr id="27" name="Text Placeholder 12">
            <a:extLst>
              <a:ext uri="{FF2B5EF4-FFF2-40B4-BE49-F238E27FC236}">
                <a16:creationId xmlns:a16="http://schemas.microsoft.com/office/drawing/2014/main" xmlns="" id="{32F692D6-E003-BA42-869A-0CEBDB06E6F3}"/>
              </a:ext>
            </a:extLst>
          </p:cNvPr>
          <p:cNvSpPr>
            <a:spLocks noGrp="1"/>
          </p:cNvSpPr>
          <p:nvPr>
            <p:ph type="body" sz="quarter" idx="17" hasCustomPrompt="1"/>
          </p:nvPr>
        </p:nvSpPr>
        <p:spPr>
          <a:xfrm>
            <a:off x="6115178" y="4895151"/>
            <a:ext cx="6076822" cy="1962150"/>
          </a:xfrm>
          <a:prstGeom prst="rect">
            <a:avLst/>
          </a:prstGeom>
          <a:gradFill>
            <a:gsLst>
              <a:gs pos="0">
                <a:schemeClr val="accent5">
                  <a:alpha val="0"/>
                </a:schemeClr>
              </a:gs>
              <a:gs pos="100000">
                <a:schemeClr val="accent5">
                  <a:alpha val="50000"/>
                </a:schemeClr>
              </a:gs>
            </a:gsLst>
            <a:lin ang="5400000" scaled="1"/>
          </a:gradFill>
        </p:spPr>
        <p:txBody>
          <a:bodyPr>
            <a:normAutofit/>
          </a:bodyPr>
          <a:lstStyle>
            <a:lvl1pPr marL="0" indent="0">
              <a:buNone/>
              <a:defRPr sz="1000"/>
            </a:lvl1pPr>
            <a:lvl2pPr>
              <a:defRPr sz="1000"/>
            </a:lvl2pPr>
            <a:lvl3pPr>
              <a:defRPr sz="1000"/>
            </a:lvl3pPr>
            <a:lvl4pPr>
              <a:defRPr sz="1000"/>
            </a:lvl4pPr>
            <a:lvl5pPr>
              <a:defRPr sz="1000"/>
            </a:lvl5pPr>
          </a:lstStyle>
          <a:p>
            <a:pPr lvl="0"/>
            <a:r>
              <a:rPr lang="en-US"/>
              <a:t> </a:t>
            </a:r>
          </a:p>
        </p:txBody>
      </p:sp>
      <p:sp>
        <p:nvSpPr>
          <p:cNvPr id="7" name="Content Placeholder 6"/>
          <p:cNvSpPr>
            <a:spLocks noGrp="1"/>
          </p:cNvSpPr>
          <p:nvPr>
            <p:ph sz="quarter" idx="13" hasCustomPrompt="1"/>
          </p:nvPr>
        </p:nvSpPr>
        <p:spPr>
          <a:xfrm>
            <a:off x="479377" y="2133603"/>
            <a:ext cx="5197519" cy="3746498"/>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0" name="Text Placeholder 18">
            <a:extLst>
              <a:ext uri="{FF2B5EF4-FFF2-40B4-BE49-F238E27FC236}">
                <a16:creationId xmlns:a16="http://schemas.microsoft.com/office/drawing/2014/main" xmlns="" id="{6BE069C4-4455-B24A-B998-756F4026E83D}"/>
              </a:ext>
            </a:extLst>
          </p:cNvPr>
          <p:cNvSpPr>
            <a:spLocks noGrp="1"/>
          </p:cNvSpPr>
          <p:nvPr>
            <p:ph type="body" sz="quarter" idx="15" hasCustomPrompt="1"/>
          </p:nvPr>
        </p:nvSpPr>
        <p:spPr>
          <a:xfrm>
            <a:off x="479376" y="1484533"/>
            <a:ext cx="5197519"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pPr/>
              <a:t>‹#›</a:t>
            </a:fld>
            <a:endParaRPr lang="en-GB"/>
          </a:p>
        </p:txBody>
      </p:sp>
      <p:sp>
        <p:nvSpPr>
          <p:cNvPr id="21" name="Rectangle 20">
            <a:extLst>
              <a:ext uri="{FF2B5EF4-FFF2-40B4-BE49-F238E27FC236}">
                <a16:creationId xmlns:a16="http://schemas.microsoft.com/office/drawing/2014/main" xmlns="" id="{71990D2C-E643-0846-B649-81EC000B6937}"/>
              </a:ext>
            </a:extLst>
          </p:cNvPr>
          <p:cNvSpPr/>
          <p:nvPr userDrawn="1"/>
        </p:nvSpPr>
        <p:spPr>
          <a:xfrm>
            <a:off x="12635555" y="445789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pPr algn="l"/>
            <a:r>
              <a:rPr lang="en-US" sz="1600">
                <a:solidFill>
                  <a:schemeClr val="tx2"/>
                </a:solidFill>
              </a:rPr>
              <a:t>Drag and drop an image onto this slide or click the picture icon to select an image. You can find our </a:t>
            </a:r>
            <a:r>
              <a:rPr lang="en-US" sz="1600" err="1">
                <a:solidFill>
                  <a:schemeClr val="tx2"/>
                </a:solidFill>
              </a:rPr>
              <a:t>imagebank</a:t>
            </a:r>
            <a:r>
              <a:rPr lang="en-US" sz="1600">
                <a:solidFill>
                  <a:schemeClr val="tx2"/>
                </a:solidFill>
              </a:rPr>
              <a:t> here:</a:t>
            </a:r>
          </a:p>
          <a:p>
            <a:pPr algn="l"/>
            <a:r>
              <a:rPr lang="en-US" sz="1600" err="1">
                <a:solidFill>
                  <a:schemeClr val="tx2"/>
                </a:solidFill>
                <a:hlinkClick r:id="rId2"/>
              </a:rPr>
              <a:t>www.nottingham.ac.uk</a:t>
            </a:r>
            <a:r>
              <a:rPr lang="en-US" sz="1600">
                <a:solidFill>
                  <a:schemeClr val="tx2"/>
                </a:solidFill>
                <a:hlinkClick r:id="rId2"/>
              </a:rPr>
              <a:t>/</a:t>
            </a:r>
            <a:r>
              <a:rPr lang="en-US" sz="1600" err="1">
                <a:solidFill>
                  <a:schemeClr val="tx2"/>
                </a:solidFill>
                <a:hlinkClick r:id="rId2"/>
              </a:rPr>
              <a:t>imagebank</a:t>
            </a:r>
            <a:r>
              <a:rPr lang="en-US" sz="1600">
                <a:solidFill>
                  <a:schemeClr val="tx2"/>
                </a:solidFill>
                <a:hlinkClick r:id="rId2"/>
              </a:rPr>
              <a:t> </a:t>
            </a:r>
            <a:endParaRPr lang="en-US" sz="1600">
              <a:solidFill>
                <a:schemeClr val="tx2"/>
              </a:solidFill>
            </a:endParaRPr>
          </a:p>
        </p:txBody>
      </p:sp>
      <p:sp>
        <p:nvSpPr>
          <p:cNvPr id="13" name="Date Placeholder 2">
            <a:extLst>
              <a:ext uri="{FF2B5EF4-FFF2-40B4-BE49-F238E27FC236}">
                <a16:creationId xmlns:a16="http://schemas.microsoft.com/office/drawing/2014/main" xmlns="" id="{A03D8333-A1FC-DF49-B891-CA3C274501C9}"/>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pPr/>
              <a:t>02 November 2020</a:t>
            </a:fld>
            <a:endParaRPr lang="en-GB"/>
          </a:p>
        </p:txBody>
      </p:sp>
      <p:sp>
        <p:nvSpPr>
          <p:cNvPr id="14" name="Footer Placeholder 3">
            <a:extLst>
              <a:ext uri="{FF2B5EF4-FFF2-40B4-BE49-F238E27FC236}">
                <a16:creationId xmlns:a16="http://schemas.microsoft.com/office/drawing/2014/main" xmlns="" id="{0B3F39D5-011C-2A46-92A5-790AD6836A98}"/>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t>Name, Department</a:t>
            </a:r>
          </a:p>
        </p:txBody>
      </p:sp>
      <p:sp>
        <p:nvSpPr>
          <p:cNvPr id="15" name="Text Placeholder 6">
            <a:extLst>
              <a:ext uri="{FF2B5EF4-FFF2-40B4-BE49-F238E27FC236}">
                <a16:creationId xmlns:a16="http://schemas.microsoft.com/office/drawing/2014/main" xmlns="" id="{427BD60B-F52D-7C49-BD94-C0F02A9290B0}"/>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2" name="Picture 1">
            <a:extLst>
              <a:ext uri="{FF2B5EF4-FFF2-40B4-BE49-F238E27FC236}">
                <a16:creationId xmlns:a16="http://schemas.microsoft.com/office/drawing/2014/main" xmlns="" id="{6DB601B4-F8E4-426B-AD1C-993D7E7DB3FE}"/>
              </a:ext>
            </a:extLst>
          </p:cNvPr>
          <p:cNvPicPr>
            <a:picLocks noChangeAspect="1"/>
          </p:cNvPicPr>
          <p:nvPr userDrawn="1"/>
        </p:nvPicPr>
        <p:blipFill>
          <a:blip r:embed="rId3"/>
          <a:stretch>
            <a:fillRect/>
          </a:stretch>
        </p:blipFill>
        <p:spPr>
          <a:xfrm>
            <a:off x="0" y="0"/>
            <a:ext cx="2792210" cy="1030313"/>
          </a:xfrm>
          <a:prstGeom prst="rect">
            <a:avLst/>
          </a:prstGeom>
        </p:spPr>
      </p:pic>
    </p:spTree>
    <p:extLst>
      <p:ext uri="{BB962C8B-B14F-4D97-AF65-F5344CB8AC3E}">
        <p14:creationId xmlns:p14="http://schemas.microsoft.com/office/powerpoint/2010/main" val="62099965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Slide – No Imag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038578" y="4848786"/>
            <a:ext cx="7358662" cy="765627"/>
          </a:xfrm>
          <a:prstGeom prst="rect">
            <a:avLst/>
          </a:prstGeom>
          <a:noFill/>
        </p:spPr>
        <p:txBody>
          <a:bodyPr anchor="b" anchorCtr="0">
            <a:normAutofit/>
          </a:bodyPr>
          <a:lstStyle>
            <a:lvl1pPr algn="l">
              <a:defRPr sz="3200" b="1" baseline="0">
                <a:solidFill>
                  <a:schemeClr val="bg1"/>
                </a:solidFill>
                <a:latin typeface="Arial" panose="020B0604020202020204" pitchFamily="34" charset="0"/>
                <a:cs typeface="Arial" panose="020B0604020202020204" pitchFamily="34" charset="0"/>
              </a:defRPr>
            </a:lvl1pPr>
          </a:lstStyle>
          <a:p>
            <a:r>
              <a:rPr lang="en-US"/>
              <a:t>Add presentation title – Arial 32pt</a:t>
            </a:r>
            <a:endParaRPr lang="en-GB"/>
          </a:p>
        </p:txBody>
      </p:sp>
      <p:pic>
        <p:nvPicPr>
          <p:cNvPr id="11" name="Picture 10">
            <a:extLst>
              <a:ext uri="{FF2B5EF4-FFF2-40B4-BE49-F238E27FC236}">
                <a16:creationId xmlns:a16="http://schemas.microsoft.com/office/drawing/2014/main" xmlns="" id="{78857659-1700-314E-B00F-79040D7445A6}"/>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0" y="0"/>
            <a:ext cx="2774767" cy="1027487"/>
          </a:xfrm>
          <a:prstGeom prst="rect">
            <a:avLst/>
          </a:prstGeom>
        </p:spPr>
      </p:pic>
      <p:sp>
        <p:nvSpPr>
          <p:cNvPr id="7" name="Subtitle 2">
            <a:extLst>
              <a:ext uri="{FF2B5EF4-FFF2-40B4-BE49-F238E27FC236}">
                <a16:creationId xmlns:a16="http://schemas.microsoft.com/office/drawing/2014/main" xmlns="" id="{A158B21E-1070-014B-B9DF-CC6AE4E330F3}"/>
              </a:ext>
            </a:extLst>
          </p:cNvPr>
          <p:cNvSpPr>
            <a:spLocks noGrp="1"/>
          </p:cNvSpPr>
          <p:nvPr>
            <p:ph type="subTitle" idx="1" hasCustomPrompt="1"/>
          </p:nvPr>
        </p:nvSpPr>
        <p:spPr>
          <a:xfrm>
            <a:off x="1038578" y="5733063"/>
            <a:ext cx="7358662" cy="487116"/>
          </a:xfrm>
          <a:prstGeom prst="rect">
            <a:avLst/>
          </a:prstGeom>
          <a:noFill/>
        </p:spPr>
        <p:txBody>
          <a:bodyPr anchor="ctr">
            <a:normAutofit/>
          </a:bodyPr>
          <a:lstStyle>
            <a:lvl1pPr marL="0" indent="0" algn="l">
              <a:buNone/>
              <a:defRPr lang="en-GB" sz="24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solidFill>
                  <a:srgbClr val="FFFFFF"/>
                </a:solidFill>
                <a:effectLst/>
                <a:latin typeface="Arial" panose="020B0604020202020204" pitchFamily="34" charset="0"/>
              </a:rPr>
              <a:t>Add presenter name or subtitle – Arial 24pt</a:t>
            </a:r>
          </a:p>
        </p:txBody>
      </p:sp>
      <p:sp>
        <p:nvSpPr>
          <p:cNvPr id="8" name="Rectangle 7">
            <a:extLst>
              <a:ext uri="{FF2B5EF4-FFF2-40B4-BE49-F238E27FC236}">
                <a16:creationId xmlns:a16="http://schemas.microsoft.com/office/drawing/2014/main" xmlns="" id="{8CE7FB5A-28C0-E64E-9FEF-7D9F37C42C4A}"/>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pPr algn="l"/>
            <a:r>
              <a:rPr lang="en-US" sz="1600">
                <a:solidFill>
                  <a:schemeClr val="tx2"/>
                </a:solidFill>
              </a:rPr>
              <a:t>Use the ‘New Slide’ </a:t>
            </a:r>
            <a:br>
              <a:rPr lang="en-US" sz="1600">
                <a:solidFill>
                  <a:schemeClr val="tx2"/>
                </a:solidFill>
              </a:rPr>
            </a:br>
            <a:r>
              <a:rPr lang="en-US" sz="1600">
                <a:solidFill>
                  <a:schemeClr val="tx2"/>
                </a:solidFill>
              </a:rPr>
              <a:t>or ‘Layout’ buttons for different cover slide options.</a:t>
            </a:r>
          </a:p>
        </p:txBody>
      </p:sp>
      <p:sp>
        <p:nvSpPr>
          <p:cNvPr id="9" name="Graphic 5">
            <a:extLst>
              <a:ext uri="{FF2B5EF4-FFF2-40B4-BE49-F238E27FC236}">
                <a16:creationId xmlns:a16="http://schemas.microsoft.com/office/drawing/2014/main" xmlns="" id="{9B11A3E2-34F8-7541-8512-B4649BF1A981}"/>
              </a:ext>
            </a:extLst>
          </p:cNvPr>
          <p:cNvSpPr/>
          <p:nvPr userDrawn="1"/>
        </p:nvSpPr>
        <p:spPr>
          <a:xfrm>
            <a:off x="5974989" y="-2419653"/>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p>
        </p:txBody>
      </p:sp>
    </p:spTree>
    <p:extLst>
      <p:ext uri="{BB962C8B-B14F-4D97-AF65-F5344CB8AC3E}">
        <p14:creationId xmlns:p14="http://schemas.microsoft.com/office/powerpoint/2010/main" val="144971612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d Slide - No Image">
    <p:bg>
      <p:bgPr>
        <a:solidFill>
          <a:schemeClr val="accent5"/>
        </a:solidFill>
        <a:effectLst/>
      </p:bgPr>
    </p:bg>
    <p:spTree>
      <p:nvGrpSpPr>
        <p:cNvPr id="1" name=""/>
        <p:cNvGrpSpPr/>
        <p:nvPr/>
      </p:nvGrpSpPr>
      <p:grpSpPr>
        <a:xfrm>
          <a:off x="0" y="0"/>
          <a:ext cx="0" cy="0"/>
          <a:chOff x="0" y="0"/>
          <a:chExt cx="0" cy="0"/>
        </a:xfrm>
      </p:grpSpPr>
      <p:sp>
        <p:nvSpPr>
          <p:cNvPr id="5" name="Graphic 5">
            <a:extLst>
              <a:ext uri="{FF2B5EF4-FFF2-40B4-BE49-F238E27FC236}">
                <a16:creationId xmlns="" xmlns:a16="http://schemas.microsoft.com/office/drawing/2014/main" id="{15BE0256-77CB-8D4C-8E0B-30F8FF46FF8C}"/>
              </a:ext>
            </a:extLst>
          </p:cNvPr>
          <p:cNvSpPr/>
          <p:nvPr userDrawn="1"/>
        </p:nvSpPr>
        <p:spPr>
          <a:xfrm>
            <a:off x="987835" y="1839016"/>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6" name="Title 1">
            <a:extLst>
              <a:ext uri="{FF2B5EF4-FFF2-40B4-BE49-F238E27FC236}">
                <a16:creationId xmlns="" xmlns:a16="http://schemas.microsoft.com/office/drawing/2014/main" id="{869DA227-91B0-2649-BF60-41F3EAEF457D}"/>
              </a:ext>
            </a:extLst>
          </p:cNvPr>
          <p:cNvSpPr>
            <a:spLocks noGrp="1"/>
          </p:cNvSpPr>
          <p:nvPr>
            <p:ph type="ctrTitle" hasCustomPrompt="1"/>
          </p:nvPr>
        </p:nvSpPr>
        <p:spPr>
          <a:xfrm>
            <a:off x="7615003" y="1073389"/>
            <a:ext cx="3589161" cy="2044565"/>
          </a:xfrm>
          <a:prstGeom prst="rect">
            <a:avLst/>
          </a:prstGeom>
          <a:noFill/>
        </p:spPr>
        <p:txBody>
          <a:bodyPr anchor="ctr" anchorCtr="0">
            <a:normAutofit/>
          </a:bodyPr>
          <a:lstStyle>
            <a:lvl1pPr algn="r">
              <a:defRPr sz="3200" b="1" baseline="0">
                <a:solidFill>
                  <a:schemeClr val="bg1"/>
                </a:solidFill>
                <a:latin typeface="Arial" panose="020B0604020202020204" pitchFamily="34" charset="0"/>
                <a:cs typeface="Arial" panose="020B0604020202020204" pitchFamily="34" charset="0"/>
              </a:defRPr>
            </a:lvl1pPr>
          </a:lstStyle>
          <a:p>
            <a:r>
              <a:rPr lang="en-US"/>
              <a:t>Thank you</a:t>
            </a:r>
            <a:endParaRPr lang="en-GB"/>
          </a:p>
        </p:txBody>
      </p:sp>
      <p:pic>
        <p:nvPicPr>
          <p:cNvPr id="7" name="Picture 6" descr="A close up of a logo&#10;&#10;Description automatically generated">
            <a:extLst>
              <a:ext uri="{FF2B5EF4-FFF2-40B4-BE49-F238E27FC236}">
                <a16:creationId xmlns="" xmlns:a16="http://schemas.microsoft.com/office/drawing/2014/main" id="{AC0AE8D6-940B-4238-8935-0FCEC867183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4233248099"/>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versed Content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 xmlns:a16="http://schemas.microsoft.com/office/drawing/2014/main" id="{1B1E2C30-32D1-C047-B25A-9F37D699E14C}"/>
              </a:ext>
            </a:extLst>
          </p:cNvPr>
          <p:cNvSpPr/>
          <p:nvPr userDrawn="1"/>
        </p:nvSpPr>
        <p:spPr>
          <a:xfrm>
            <a:off x="12635555" y="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Please see slides at the end of this template for chart and table style guides. Copy and paste these items onto this page for ease.</a:t>
            </a:r>
          </a:p>
        </p:txBody>
      </p:sp>
      <p:sp>
        <p:nvSpPr>
          <p:cNvPr id="13" name="Content Placeholder 6">
            <a:extLst>
              <a:ext uri="{FF2B5EF4-FFF2-40B4-BE49-F238E27FC236}">
                <a16:creationId xmlns="" xmlns:a16="http://schemas.microsoft.com/office/drawing/2014/main" id="{44E14301-471B-644D-A1F4-B41FF9BAA184}"/>
              </a:ext>
            </a:extLst>
          </p:cNvPr>
          <p:cNvSpPr>
            <a:spLocks noGrp="1"/>
          </p:cNvSpPr>
          <p:nvPr>
            <p:ph sz="quarter" idx="13" hasCustomPrompt="1"/>
          </p:nvPr>
        </p:nvSpPr>
        <p:spPr>
          <a:xfrm>
            <a:off x="479376" y="3111502"/>
            <a:ext cx="11257699" cy="254507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15" name="Title 1">
            <a:extLst>
              <a:ext uri="{FF2B5EF4-FFF2-40B4-BE49-F238E27FC236}">
                <a16:creationId xmlns="" xmlns:a16="http://schemas.microsoft.com/office/drawing/2014/main" id="{960B6733-921A-E340-99B9-64EDBD1096C7}"/>
              </a:ext>
            </a:extLst>
          </p:cNvPr>
          <p:cNvSpPr>
            <a:spLocks noGrp="1"/>
          </p:cNvSpPr>
          <p:nvPr>
            <p:ph type="title" hasCustomPrompt="1"/>
          </p:nvPr>
        </p:nvSpPr>
        <p:spPr>
          <a:xfrm>
            <a:off x="479374" y="1355371"/>
            <a:ext cx="11257697" cy="1035050"/>
          </a:xfrm>
          <a:prstGeom prst="rect">
            <a:avLst/>
          </a:prstGeom>
        </p:spPr>
        <p:txBody>
          <a:bodyPr anchor="ctr"/>
          <a:lstStyle>
            <a:lvl1pPr algn="l">
              <a:defRPr baseline="0">
                <a:solidFill>
                  <a:schemeClr val="bg1"/>
                </a:solidFill>
              </a:defRPr>
            </a:lvl1pPr>
          </a:lstStyle>
          <a:p>
            <a:r>
              <a:rPr lang="en-US"/>
              <a:t>Title and visual content – add slide title here</a:t>
            </a:r>
            <a:endParaRPr lang="en-GB"/>
          </a:p>
        </p:txBody>
      </p:sp>
      <p:sp>
        <p:nvSpPr>
          <p:cNvPr id="16" name="Text Placeholder 18">
            <a:extLst>
              <a:ext uri="{FF2B5EF4-FFF2-40B4-BE49-F238E27FC236}">
                <a16:creationId xmlns="" xmlns:a16="http://schemas.microsoft.com/office/drawing/2014/main" id="{9FDA0E96-5336-E34E-A26E-BD7EF4B7EC58}"/>
              </a:ext>
            </a:extLst>
          </p:cNvPr>
          <p:cNvSpPr>
            <a:spLocks noGrp="1"/>
          </p:cNvSpPr>
          <p:nvPr>
            <p:ph type="body" sz="quarter" idx="15" hasCustomPrompt="1"/>
          </p:nvPr>
        </p:nvSpPr>
        <p:spPr>
          <a:xfrm>
            <a:off x="479376" y="2462432"/>
            <a:ext cx="11257698"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12" name="Date Placeholder 2">
            <a:extLst>
              <a:ext uri="{FF2B5EF4-FFF2-40B4-BE49-F238E27FC236}">
                <a16:creationId xmlns="" xmlns:a16="http://schemas.microsoft.com/office/drawing/2014/main" id="{CF0EDEF8-6312-FC44-B5A7-83DCB7CF1E1A}"/>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7" name="Footer Placeholder 3">
            <a:extLst>
              <a:ext uri="{FF2B5EF4-FFF2-40B4-BE49-F238E27FC236}">
                <a16:creationId xmlns="" xmlns:a16="http://schemas.microsoft.com/office/drawing/2014/main" id="{097DEAFD-A0A1-7A47-A9AB-CE2519DD5B29}"/>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0" name="Text Placeholder 6">
            <a:extLst>
              <a:ext uri="{FF2B5EF4-FFF2-40B4-BE49-F238E27FC236}">
                <a16:creationId xmlns="" xmlns:a16="http://schemas.microsoft.com/office/drawing/2014/main" id="{512E1306-5AF6-F741-B18A-83BB47E230EA}"/>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 xmlns:a16="http://schemas.microsoft.com/office/drawing/2014/main" id="{40200ABD-1A8B-4357-92F7-E828A3A5858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401504600"/>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amp; Text Grid Slide">
    <p:bg>
      <p:bgPr>
        <a:solidFill>
          <a:schemeClr val="accent5"/>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7" name="Freeform 6">
            <a:extLst>
              <a:ext uri="{FF2B5EF4-FFF2-40B4-BE49-F238E27FC236}">
                <a16:creationId xmlns="" xmlns:a16="http://schemas.microsoft.com/office/drawing/2014/main" id="{56B71529-4549-BF40-8288-04F87FD67AB4}"/>
              </a:ext>
            </a:extLst>
          </p:cNvPr>
          <p:cNvSpPr/>
          <p:nvPr/>
        </p:nvSpPr>
        <p:spPr>
          <a:xfrm>
            <a:off x="7358542" y="-33410"/>
            <a:ext cx="8785" cy="5360669"/>
          </a:xfrm>
          <a:custGeom>
            <a:avLst/>
            <a:gdLst>
              <a:gd name="connsiteX0" fmla="*/ 0 w 8785"/>
              <a:gd name="connsiteY0" fmla="*/ 0 h 5360669"/>
              <a:gd name="connsiteX1" fmla="*/ 0 w 8785"/>
              <a:gd name="connsiteY1" fmla="*/ 5360670 h 5360669"/>
            </a:gdLst>
            <a:ahLst/>
            <a:cxnLst>
              <a:cxn ang="0">
                <a:pos x="connsiteX0" y="connsiteY0"/>
              </a:cxn>
              <a:cxn ang="0">
                <a:pos x="connsiteX1" y="connsiteY1"/>
              </a:cxn>
            </a:cxnLst>
            <a:rect l="l" t="t" r="r" b="b"/>
            <a:pathLst>
              <a:path w="8785" h="5360669">
                <a:moveTo>
                  <a:pt x="0" y="0"/>
                </a:moveTo>
                <a:lnTo>
                  <a:pt x="0" y="536067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8" name="Freeform 7">
            <a:extLst>
              <a:ext uri="{FF2B5EF4-FFF2-40B4-BE49-F238E27FC236}">
                <a16:creationId xmlns="" xmlns:a16="http://schemas.microsoft.com/office/drawing/2014/main" id="{A7F70B1F-318E-1D47-82BB-5B4E1B7A746C}"/>
              </a:ext>
            </a:extLst>
          </p:cNvPr>
          <p:cNvSpPr/>
          <p:nvPr/>
        </p:nvSpPr>
        <p:spPr>
          <a:xfrm>
            <a:off x="4843122" y="5344843"/>
            <a:ext cx="2489062" cy="1513156"/>
          </a:xfrm>
          <a:custGeom>
            <a:avLst/>
            <a:gdLst>
              <a:gd name="connsiteX0" fmla="*/ 2489063 w 2489062"/>
              <a:gd name="connsiteY0" fmla="*/ 0 h 1513156"/>
              <a:gd name="connsiteX1" fmla="*/ 0 w 2489062"/>
              <a:gd name="connsiteY1" fmla="*/ 1513156 h 1513156"/>
            </a:gdLst>
            <a:ahLst/>
            <a:cxnLst>
              <a:cxn ang="0">
                <a:pos x="connsiteX0" y="connsiteY0"/>
              </a:cxn>
              <a:cxn ang="0">
                <a:pos x="connsiteX1" y="connsiteY1"/>
              </a:cxn>
            </a:cxnLst>
            <a:rect l="l" t="t" r="r" b="b"/>
            <a:pathLst>
              <a:path w="2489062" h="1513156">
                <a:moveTo>
                  <a:pt x="2489063" y="0"/>
                </a:moveTo>
                <a:lnTo>
                  <a:pt x="0" y="1513156"/>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0" name="Freeform 9">
            <a:extLst>
              <a:ext uri="{FF2B5EF4-FFF2-40B4-BE49-F238E27FC236}">
                <a16:creationId xmlns="" xmlns:a16="http://schemas.microsoft.com/office/drawing/2014/main" id="{67BE6470-0B51-4049-B632-BBC5DE90DEAB}"/>
              </a:ext>
            </a:extLst>
          </p:cNvPr>
          <p:cNvSpPr/>
          <p:nvPr/>
        </p:nvSpPr>
        <p:spPr>
          <a:xfrm>
            <a:off x="7310219" y="5278022"/>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59" y="0"/>
                  <a:pt x="48323" y="0"/>
                </a:cubicBezTo>
                <a:cubicBezTo>
                  <a:pt x="21965" y="0"/>
                  <a:pt x="0" y="21102"/>
                  <a:pt x="0" y="48358"/>
                </a:cubicBezTo>
                <a:cubicBezTo>
                  <a:pt x="878" y="75614"/>
                  <a:pt x="21965" y="96715"/>
                  <a:pt x="48323" y="96715"/>
                </a:cubicBezTo>
              </a:path>
            </a:pathLst>
          </a:custGeom>
          <a:solidFill>
            <a:schemeClr val="accent1"/>
          </a:solidFill>
          <a:ln w="8782" cap="flat">
            <a:noFill/>
            <a:prstDash val="solid"/>
            <a:miter/>
          </a:ln>
        </p:spPr>
        <p:txBody>
          <a:bodyPr rtlCol="0" anchor="ctr"/>
          <a:lstStyle/>
          <a:p>
            <a:endParaRPr lang="en-US">
              <a:solidFill>
                <a:srgbClr val="000000"/>
              </a:solidFill>
            </a:endParaRPr>
          </a:p>
        </p:txBody>
      </p:sp>
      <p:sp>
        <p:nvSpPr>
          <p:cNvPr id="11" name="Freeform 10">
            <a:extLst>
              <a:ext uri="{FF2B5EF4-FFF2-40B4-BE49-F238E27FC236}">
                <a16:creationId xmlns="" xmlns:a16="http://schemas.microsoft.com/office/drawing/2014/main" id="{06B1DE0A-1783-8043-8692-CF1C6CD7EA92}"/>
              </a:ext>
            </a:extLst>
          </p:cNvPr>
          <p:cNvSpPr/>
          <p:nvPr/>
        </p:nvSpPr>
        <p:spPr>
          <a:xfrm>
            <a:off x="5540727" y="6350683"/>
            <a:ext cx="96645" cy="96715"/>
          </a:xfrm>
          <a:custGeom>
            <a:avLst/>
            <a:gdLst>
              <a:gd name="connsiteX0" fmla="*/ 48323 w 96645"/>
              <a:gd name="connsiteY0" fmla="*/ 96715 h 96715"/>
              <a:gd name="connsiteX1" fmla="*/ 96646 w 96645"/>
              <a:gd name="connsiteY1" fmla="*/ 48358 h 96715"/>
              <a:gd name="connsiteX2" fmla="*/ 48323 w 96645"/>
              <a:gd name="connsiteY2" fmla="*/ 0 h 96715"/>
              <a:gd name="connsiteX3" fmla="*/ 0 w 96645"/>
              <a:gd name="connsiteY3" fmla="*/ 48358 h 96715"/>
              <a:gd name="connsiteX4" fmla="*/ 48323 w 96645"/>
              <a:gd name="connsiteY4" fmla="*/ 96715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5" h="96715">
                <a:moveTo>
                  <a:pt x="48323" y="96715"/>
                </a:moveTo>
                <a:cubicBezTo>
                  <a:pt x="74681" y="96715"/>
                  <a:pt x="96646" y="75614"/>
                  <a:pt x="96646" y="48358"/>
                </a:cubicBezTo>
                <a:cubicBezTo>
                  <a:pt x="96646" y="21981"/>
                  <a:pt x="75560" y="0"/>
                  <a:pt x="48323" y="0"/>
                </a:cubicBezTo>
                <a:cubicBezTo>
                  <a:pt x="21965" y="0"/>
                  <a:pt x="0" y="21102"/>
                  <a:pt x="0" y="48358"/>
                </a:cubicBezTo>
                <a:cubicBezTo>
                  <a:pt x="0" y="75614"/>
                  <a:pt x="21965" y="96715"/>
                  <a:pt x="48323" y="96715"/>
                </a:cubicBezTo>
              </a:path>
            </a:pathLst>
          </a:custGeom>
          <a:solidFill>
            <a:srgbClr val="009CBD"/>
          </a:solidFill>
          <a:ln w="8782" cap="flat">
            <a:noFill/>
            <a:prstDash val="solid"/>
            <a:miter/>
          </a:ln>
        </p:spPr>
        <p:txBody>
          <a:bodyPr rtlCol="0" anchor="ctr"/>
          <a:lstStyle/>
          <a:p>
            <a:endParaRPr lang="en-US">
              <a:solidFill>
                <a:srgbClr val="000000"/>
              </a:solidFill>
            </a:endParaRPr>
          </a:p>
        </p:txBody>
      </p:sp>
      <p:sp>
        <p:nvSpPr>
          <p:cNvPr id="12" name="Freeform 11">
            <a:extLst>
              <a:ext uri="{FF2B5EF4-FFF2-40B4-BE49-F238E27FC236}">
                <a16:creationId xmlns="" xmlns:a16="http://schemas.microsoft.com/office/drawing/2014/main" id="{0ACD9543-2A7C-FB4F-9B83-CFEE844ACACC}"/>
              </a:ext>
            </a:extLst>
          </p:cNvPr>
          <p:cNvSpPr/>
          <p:nvPr/>
        </p:nvSpPr>
        <p:spPr>
          <a:xfrm>
            <a:off x="7332184" y="3109839"/>
            <a:ext cx="3738425" cy="2235004"/>
          </a:xfrm>
          <a:custGeom>
            <a:avLst/>
            <a:gdLst>
              <a:gd name="connsiteX0" fmla="*/ 3738425 w 3738425"/>
              <a:gd name="connsiteY0" fmla="*/ 0 h 2235004"/>
              <a:gd name="connsiteX1" fmla="*/ 0 w 3738425"/>
              <a:gd name="connsiteY1" fmla="*/ 2235005 h 2235004"/>
            </a:gdLst>
            <a:ahLst/>
            <a:cxnLst>
              <a:cxn ang="0">
                <a:pos x="connsiteX0" y="connsiteY0"/>
              </a:cxn>
              <a:cxn ang="0">
                <a:pos x="connsiteX1" y="connsiteY1"/>
              </a:cxn>
            </a:cxnLst>
            <a:rect l="l" t="t" r="r" b="b"/>
            <a:pathLst>
              <a:path w="3738425" h="2235004">
                <a:moveTo>
                  <a:pt x="3738425" y="0"/>
                </a:moveTo>
                <a:lnTo>
                  <a:pt x="0" y="2235005"/>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13" name="Freeform 12">
            <a:extLst>
              <a:ext uri="{FF2B5EF4-FFF2-40B4-BE49-F238E27FC236}">
                <a16:creationId xmlns="" xmlns:a16="http://schemas.microsoft.com/office/drawing/2014/main" id="{7C7E141D-C5C9-2D47-AEDB-814BDB743C20}"/>
              </a:ext>
            </a:extLst>
          </p:cNvPr>
          <p:cNvSpPr/>
          <p:nvPr/>
        </p:nvSpPr>
        <p:spPr>
          <a:xfrm>
            <a:off x="5899194" y="-34289"/>
            <a:ext cx="6281082" cy="3814982"/>
          </a:xfrm>
          <a:custGeom>
            <a:avLst/>
            <a:gdLst>
              <a:gd name="connsiteX0" fmla="*/ 6281083 w 6281082"/>
              <a:gd name="connsiteY0" fmla="*/ 3814982 h 3814982"/>
              <a:gd name="connsiteX1" fmla="*/ 0 w 6281082"/>
              <a:gd name="connsiteY1" fmla="*/ 0 h 3814982"/>
            </a:gdLst>
            <a:ahLst/>
            <a:cxnLst>
              <a:cxn ang="0">
                <a:pos x="connsiteX0" y="connsiteY0"/>
              </a:cxn>
              <a:cxn ang="0">
                <a:pos x="connsiteX1" y="connsiteY1"/>
              </a:cxn>
            </a:cxnLst>
            <a:rect l="l" t="t" r="r" b="b"/>
            <a:pathLst>
              <a:path w="6281082" h="3814982">
                <a:moveTo>
                  <a:pt x="6281083" y="3814982"/>
                </a:moveTo>
                <a:lnTo>
                  <a:pt x="0" y="0"/>
                </a:lnTo>
              </a:path>
            </a:pathLst>
          </a:custGeom>
          <a:ln w="10732" cap="flat">
            <a:solidFill>
              <a:srgbClr val="009CBD"/>
            </a:solidFill>
            <a:prstDash val="solid"/>
            <a:miter/>
          </a:ln>
        </p:spPr>
        <p:txBody>
          <a:bodyPr rtlCol="0" anchor="ctr"/>
          <a:lstStyle/>
          <a:p>
            <a:endParaRPr lang="en-US">
              <a:solidFill>
                <a:srgbClr val="000000"/>
              </a:solidFill>
            </a:endParaRPr>
          </a:p>
        </p:txBody>
      </p:sp>
      <p:sp>
        <p:nvSpPr>
          <p:cNvPr id="22" name="Content Placeholder 6">
            <a:extLst>
              <a:ext uri="{FF2B5EF4-FFF2-40B4-BE49-F238E27FC236}">
                <a16:creationId xmlns="" xmlns:a16="http://schemas.microsoft.com/office/drawing/2014/main" id="{6FD8A9BA-3280-8746-975A-F37E423F4B48}"/>
              </a:ext>
            </a:extLst>
          </p:cNvPr>
          <p:cNvSpPr>
            <a:spLocks noGrp="1"/>
          </p:cNvSpPr>
          <p:nvPr>
            <p:ph sz="quarter" idx="19" hasCustomPrompt="1"/>
          </p:nvPr>
        </p:nvSpPr>
        <p:spPr>
          <a:xfrm>
            <a:off x="479376" y="2462432"/>
            <a:ext cx="6355237" cy="3194142"/>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6" name="Title 1">
            <a:extLst>
              <a:ext uri="{FF2B5EF4-FFF2-40B4-BE49-F238E27FC236}">
                <a16:creationId xmlns="" xmlns:a16="http://schemas.microsoft.com/office/drawing/2014/main" id="{1111DEBE-8327-8D4E-BAC1-DF863095B94D}"/>
              </a:ext>
            </a:extLst>
          </p:cNvPr>
          <p:cNvSpPr>
            <a:spLocks noGrp="1"/>
          </p:cNvSpPr>
          <p:nvPr>
            <p:ph type="title" hasCustomPrompt="1"/>
          </p:nvPr>
        </p:nvSpPr>
        <p:spPr>
          <a:xfrm>
            <a:off x="479375" y="1357071"/>
            <a:ext cx="6355238" cy="1035050"/>
          </a:xfrm>
          <a:prstGeom prst="rect">
            <a:avLst/>
          </a:prstGeom>
        </p:spPr>
        <p:txBody>
          <a:bodyPr anchor="ctr"/>
          <a:lstStyle>
            <a:lvl1pPr algn="l">
              <a:defRPr baseline="0">
                <a:solidFill>
                  <a:schemeClr val="accent1"/>
                </a:solidFill>
              </a:defRPr>
            </a:lvl1pPr>
          </a:lstStyle>
          <a:p>
            <a:r>
              <a:rPr lang="en-US"/>
              <a:t>Add slide title here</a:t>
            </a:r>
            <a:endParaRPr lang="en-GB"/>
          </a:p>
        </p:txBody>
      </p:sp>
      <p:sp>
        <p:nvSpPr>
          <p:cNvPr id="30" name="Text Placeholder 29">
            <a:extLst>
              <a:ext uri="{FF2B5EF4-FFF2-40B4-BE49-F238E27FC236}">
                <a16:creationId xmlns="" xmlns:a16="http://schemas.microsoft.com/office/drawing/2014/main" id="{63008CC6-6995-DC47-8941-D41E27C3D58A}"/>
              </a:ext>
            </a:extLst>
          </p:cNvPr>
          <p:cNvSpPr>
            <a:spLocks noGrp="1"/>
          </p:cNvSpPr>
          <p:nvPr>
            <p:ph type="body" sz="quarter" idx="25" hasCustomPrompt="1"/>
          </p:nvPr>
        </p:nvSpPr>
        <p:spPr>
          <a:xfrm>
            <a:off x="7310219" y="80361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1" name="Text Placeholder 30">
            <a:extLst>
              <a:ext uri="{FF2B5EF4-FFF2-40B4-BE49-F238E27FC236}">
                <a16:creationId xmlns="" xmlns:a16="http://schemas.microsoft.com/office/drawing/2014/main" id="{1A9FFF30-5A82-0840-B41E-FD24419C73D0}"/>
              </a:ext>
            </a:extLst>
          </p:cNvPr>
          <p:cNvSpPr>
            <a:spLocks noGrp="1"/>
          </p:cNvSpPr>
          <p:nvPr>
            <p:ph type="body" sz="quarter" idx="26" hasCustomPrompt="1"/>
          </p:nvPr>
        </p:nvSpPr>
        <p:spPr>
          <a:xfrm>
            <a:off x="7310219" y="5267536"/>
            <a:ext cx="96646" cy="96715"/>
          </a:xfrm>
          <a:custGeom>
            <a:avLst/>
            <a:gdLst>
              <a:gd name="connsiteX0" fmla="*/ 48323 w 96646"/>
              <a:gd name="connsiteY0" fmla="*/ 0 h 96715"/>
              <a:gd name="connsiteX1" fmla="*/ 96646 w 96646"/>
              <a:gd name="connsiteY1" fmla="*/ 48358 h 96715"/>
              <a:gd name="connsiteX2" fmla="*/ 48323 w 96646"/>
              <a:gd name="connsiteY2" fmla="*/ 96715 h 96715"/>
              <a:gd name="connsiteX3" fmla="*/ 0 w 96646"/>
              <a:gd name="connsiteY3" fmla="*/ 48358 h 96715"/>
              <a:gd name="connsiteX4" fmla="*/ 48323 w 96646"/>
              <a:gd name="connsiteY4" fmla="*/ 0 h 9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46" h="96715">
                <a:moveTo>
                  <a:pt x="48323" y="0"/>
                </a:moveTo>
                <a:cubicBezTo>
                  <a:pt x="75559" y="0"/>
                  <a:pt x="96646" y="21102"/>
                  <a:pt x="96646" y="48358"/>
                </a:cubicBezTo>
                <a:cubicBezTo>
                  <a:pt x="96646" y="75614"/>
                  <a:pt x="74681" y="96715"/>
                  <a:pt x="48323" y="96715"/>
                </a:cubicBezTo>
                <a:cubicBezTo>
                  <a:pt x="21965" y="96715"/>
                  <a:pt x="0" y="75614"/>
                  <a:pt x="0" y="48358"/>
                </a:cubicBezTo>
                <a:cubicBezTo>
                  <a:pt x="0" y="21102"/>
                  <a:pt x="21965" y="0"/>
                  <a:pt x="48323" y="0"/>
                </a:cubicBezTo>
                <a:close/>
              </a:path>
            </a:pathLst>
          </a:custGeom>
          <a:solidFill>
            <a:schemeClr val="accent1"/>
          </a:solidFill>
        </p:spPr>
        <p:txBody>
          <a:bodyPr wrap="square">
            <a:noAutofit/>
          </a:bodyPr>
          <a:lstStyle>
            <a:lvl1pPr marL="0" indent="0">
              <a:buNone/>
              <a:defRPr/>
            </a:lvl1pPr>
          </a:lstStyle>
          <a:p>
            <a:pPr lvl="0"/>
            <a:r>
              <a:rPr lang="en-US"/>
              <a:t> </a:t>
            </a:r>
          </a:p>
        </p:txBody>
      </p:sp>
      <p:sp>
        <p:nvSpPr>
          <p:cNvPr id="35" name="Picture Placeholder 34">
            <a:extLst>
              <a:ext uri="{FF2B5EF4-FFF2-40B4-BE49-F238E27FC236}">
                <a16:creationId xmlns="" xmlns:a16="http://schemas.microsoft.com/office/drawing/2014/main" id="{D35ACD5D-5E47-684D-AE21-48A5DA091067}"/>
              </a:ext>
            </a:extLst>
          </p:cNvPr>
          <p:cNvSpPr>
            <a:spLocks noGrp="1"/>
          </p:cNvSpPr>
          <p:nvPr>
            <p:ph type="pic" sz="quarter" idx="27"/>
          </p:nvPr>
        </p:nvSpPr>
        <p:spPr>
          <a:xfrm>
            <a:off x="7358541" y="851973"/>
            <a:ext cx="3712068" cy="4475286"/>
          </a:xfrm>
          <a:custGeom>
            <a:avLst/>
            <a:gdLst>
              <a:gd name="connsiteX0" fmla="*/ 0 w 3712068"/>
              <a:gd name="connsiteY0" fmla="*/ 0 h 4475286"/>
              <a:gd name="connsiteX1" fmla="*/ 3712068 w 3712068"/>
              <a:gd name="connsiteY1" fmla="*/ 2256439 h 4475286"/>
              <a:gd name="connsiteX2" fmla="*/ 0 w 3712068"/>
              <a:gd name="connsiteY2" fmla="*/ 4475286 h 4475286"/>
            </a:gdLst>
            <a:ahLst/>
            <a:cxnLst>
              <a:cxn ang="0">
                <a:pos x="connsiteX0" y="connsiteY0"/>
              </a:cxn>
              <a:cxn ang="0">
                <a:pos x="connsiteX1" y="connsiteY1"/>
              </a:cxn>
              <a:cxn ang="0">
                <a:pos x="connsiteX2" y="connsiteY2"/>
              </a:cxn>
            </a:cxnLst>
            <a:rect l="l" t="t" r="r" b="b"/>
            <a:pathLst>
              <a:path w="3712068" h="4475286">
                <a:moveTo>
                  <a:pt x="0" y="0"/>
                </a:moveTo>
                <a:lnTo>
                  <a:pt x="3712068" y="2256439"/>
                </a:lnTo>
                <a:lnTo>
                  <a:pt x="0" y="4475286"/>
                </a:lnTo>
                <a:close/>
              </a:path>
            </a:pathLst>
          </a:custGeom>
          <a:blipFill>
            <a:blip r:embed="rId2" cstate="email">
              <a:extLst>
                <a:ext uri="{28A0092B-C50C-407E-A947-70E740481C1C}">
                  <a14:useLocalDpi xmlns:a14="http://schemas.microsoft.com/office/drawing/2010/main"/>
                </a:ext>
              </a:extLst>
            </a:blip>
            <a:stretch>
              <a:fillRect/>
            </a:stretch>
          </a:blipFill>
          <a:ln>
            <a:solidFill>
              <a:schemeClr val="accent1"/>
            </a:solidFill>
          </a:ln>
        </p:spPr>
        <p:txBody>
          <a:bodyPr wrap="square" anchor="ctr">
            <a:noAutofit/>
          </a:bodyPr>
          <a:lstStyle>
            <a:lvl1pPr marL="0" indent="0" algn="ctr">
              <a:buNone/>
              <a:defRPr sz="2800"/>
            </a:lvl1pPr>
          </a:lstStyle>
          <a:p>
            <a:endParaRPr lang="en-US"/>
          </a:p>
        </p:txBody>
      </p:sp>
      <p:sp>
        <p:nvSpPr>
          <p:cNvPr id="18" name="Date Placeholder 2">
            <a:extLst>
              <a:ext uri="{FF2B5EF4-FFF2-40B4-BE49-F238E27FC236}">
                <a16:creationId xmlns="" xmlns:a16="http://schemas.microsoft.com/office/drawing/2014/main" id="{A5247C25-6360-C240-8E99-A68892C705B6}"/>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9" name="Footer Placeholder 3">
            <a:extLst>
              <a:ext uri="{FF2B5EF4-FFF2-40B4-BE49-F238E27FC236}">
                <a16:creationId xmlns="" xmlns:a16="http://schemas.microsoft.com/office/drawing/2014/main" id="{F5A982F2-85B1-9446-93CB-7F77FC51333A}"/>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21" name="Text Placeholder 6">
            <a:extLst>
              <a:ext uri="{FF2B5EF4-FFF2-40B4-BE49-F238E27FC236}">
                <a16:creationId xmlns="" xmlns:a16="http://schemas.microsoft.com/office/drawing/2014/main" id="{4901584F-3EAE-2B44-B3F4-CF8838E6B5A8}"/>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sp>
        <p:nvSpPr>
          <p:cNvPr id="23" name="Rectangle 22">
            <a:extLst>
              <a:ext uri="{FF2B5EF4-FFF2-40B4-BE49-F238E27FC236}">
                <a16:creationId xmlns="" xmlns:a16="http://schemas.microsoft.com/office/drawing/2014/main" id="{CADB3FE2-CDF2-DB40-860C-FE888AA9C095}"/>
              </a:ext>
            </a:extLst>
          </p:cNvPr>
          <p:cNvSpPr/>
          <p:nvPr userDrawn="1"/>
        </p:nvSpPr>
        <p:spPr>
          <a:xfrm>
            <a:off x="9623437" y="-2764464"/>
            <a:ext cx="2568563" cy="230406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To reposition your image in the triangle below go to the ‘Picture Format’ tab and select ‘Crop’ You will then be able to select the image and move it around within the shape.</a:t>
            </a:r>
          </a:p>
        </p:txBody>
      </p:sp>
      <p:pic>
        <p:nvPicPr>
          <p:cNvPr id="20" name="Picture 19" descr="A close up of a logo&#10;&#10;Description automatically generated">
            <a:extLst>
              <a:ext uri="{FF2B5EF4-FFF2-40B4-BE49-F238E27FC236}">
                <a16:creationId xmlns="" xmlns:a16="http://schemas.microsoft.com/office/drawing/2014/main" id="{CE784EF5-FB19-4FB4-8136-5336C9C9382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3754681126"/>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amp; Image Slide">
    <p:bg>
      <p:bgPr>
        <a:solidFill>
          <a:schemeClr val="accent5"/>
        </a:solidFill>
        <a:effectLst/>
      </p:bgPr>
    </p:bg>
    <p:spTree>
      <p:nvGrpSpPr>
        <p:cNvPr id="1" name=""/>
        <p:cNvGrpSpPr/>
        <p:nvPr/>
      </p:nvGrpSpPr>
      <p:grpSpPr>
        <a:xfrm>
          <a:off x="0" y="0"/>
          <a:ext cx="0" cy="0"/>
          <a:chOff x="0" y="0"/>
          <a:chExt cx="0" cy="0"/>
        </a:xfrm>
      </p:grpSpPr>
      <p:sp>
        <p:nvSpPr>
          <p:cNvPr id="27" name="Text Placeholder 12">
            <a:extLst>
              <a:ext uri="{FF2B5EF4-FFF2-40B4-BE49-F238E27FC236}">
                <a16:creationId xmlns="" xmlns:a16="http://schemas.microsoft.com/office/drawing/2014/main" id="{32F692D6-E003-BA42-869A-0CEBDB06E6F3}"/>
              </a:ext>
            </a:extLst>
          </p:cNvPr>
          <p:cNvSpPr>
            <a:spLocks noGrp="1"/>
          </p:cNvSpPr>
          <p:nvPr>
            <p:ph type="body" sz="quarter" idx="17" hasCustomPrompt="1"/>
          </p:nvPr>
        </p:nvSpPr>
        <p:spPr>
          <a:xfrm>
            <a:off x="6115178" y="4895151"/>
            <a:ext cx="6076822" cy="1962150"/>
          </a:xfrm>
          <a:prstGeom prst="rect">
            <a:avLst/>
          </a:prstGeom>
          <a:gradFill>
            <a:gsLst>
              <a:gs pos="0">
                <a:schemeClr val="accent5">
                  <a:alpha val="0"/>
                </a:schemeClr>
              </a:gs>
              <a:gs pos="100000">
                <a:schemeClr val="accent5">
                  <a:alpha val="50000"/>
                </a:schemeClr>
              </a:gs>
            </a:gsLst>
            <a:lin ang="5400000" scaled="1"/>
          </a:gradFill>
        </p:spPr>
        <p:txBody>
          <a:bodyPr>
            <a:normAutofit/>
          </a:bodyPr>
          <a:lstStyle>
            <a:lvl1pPr marL="0" indent="0">
              <a:buNone/>
              <a:defRPr sz="1000"/>
            </a:lvl1pPr>
            <a:lvl2pPr>
              <a:defRPr sz="1000"/>
            </a:lvl2pPr>
            <a:lvl3pPr>
              <a:defRPr sz="1000"/>
            </a:lvl3pPr>
            <a:lvl4pPr>
              <a:defRPr sz="1000"/>
            </a:lvl4pPr>
            <a:lvl5pPr>
              <a:defRPr sz="1000"/>
            </a:lvl5pPr>
          </a:lstStyle>
          <a:p>
            <a:pPr lvl="0"/>
            <a:r>
              <a:rPr lang="en-US"/>
              <a:t> </a:t>
            </a:r>
          </a:p>
        </p:txBody>
      </p:sp>
      <p:sp>
        <p:nvSpPr>
          <p:cNvPr id="7" name="Content Placeholder 6"/>
          <p:cNvSpPr>
            <a:spLocks noGrp="1"/>
          </p:cNvSpPr>
          <p:nvPr>
            <p:ph sz="quarter" idx="13" hasCustomPrompt="1"/>
          </p:nvPr>
        </p:nvSpPr>
        <p:spPr>
          <a:xfrm>
            <a:off x="479377" y="2133603"/>
            <a:ext cx="5197519" cy="3746498"/>
          </a:xfrm>
          <a:prstGeom prst="rect">
            <a:avLst/>
          </a:prstGeom>
        </p:spPr>
        <p:txBody>
          <a:bodyPr/>
          <a:lstStyle>
            <a:lvl1pPr>
              <a:buClr>
                <a:schemeClr val="accent1"/>
              </a:buClr>
              <a:defRPr lang="en-GB" sz="2800" smtClean="0">
                <a:solidFill>
                  <a:schemeClr val="bg1"/>
                </a:solidFill>
                <a:effectLst/>
              </a:defRPr>
            </a:lvl1pPr>
            <a:lvl2pPr>
              <a:buClr>
                <a:schemeClr val="accent1"/>
              </a:buClr>
              <a:defRPr sz="2800">
                <a:solidFill>
                  <a:schemeClr val="bg1"/>
                </a:solidFill>
              </a:defRPr>
            </a:lvl2pPr>
            <a:lvl3pPr>
              <a:buClr>
                <a:schemeClr val="accent1"/>
              </a:buClr>
              <a:defRPr sz="2800">
                <a:solidFill>
                  <a:schemeClr val="bg1"/>
                </a:solidFill>
              </a:defRPr>
            </a:lvl3pPr>
          </a:lstStyle>
          <a:p>
            <a:pPr lvl="0"/>
            <a:r>
              <a:rPr lang="en-US"/>
              <a:t>Body text – Arial 28pt</a:t>
            </a:r>
          </a:p>
          <a:p>
            <a:pPr lvl="1"/>
            <a:r>
              <a:rPr lang="en-US"/>
              <a:t>Second text – Arial 28pt</a:t>
            </a:r>
          </a:p>
          <a:p>
            <a:pPr lvl="2"/>
            <a:r>
              <a:rPr lang="en-US"/>
              <a:t>Third text – Arial 28pt</a:t>
            </a:r>
          </a:p>
        </p:txBody>
      </p:sp>
      <p:sp>
        <p:nvSpPr>
          <p:cNvPr id="20" name="Text Placeholder 18">
            <a:extLst>
              <a:ext uri="{FF2B5EF4-FFF2-40B4-BE49-F238E27FC236}">
                <a16:creationId xmlns="" xmlns:a16="http://schemas.microsoft.com/office/drawing/2014/main" id="{6BE069C4-4455-B24A-B998-756F4026E83D}"/>
              </a:ext>
            </a:extLst>
          </p:cNvPr>
          <p:cNvSpPr>
            <a:spLocks noGrp="1"/>
          </p:cNvSpPr>
          <p:nvPr>
            <p:ph type="body" sz="quarter" idx="15" hasCustomPrompt="1"/>
          </p:nvPr>
        </p:nvSpPr>
        <p:spPr>
          <a:xfrm>
            <a:off x="479376" y="1484533"/>
            <a:ext cx="5197519" cy="627765"/>
          </a:xfrm>
          <a:prstGeom prst="rect">
            <a:avLst/>
          </a:prstGeom>
        </p:spPr>
        <p:txBody>
          <a:bodyPr>
            <a:noAutofit/>
          </a:bodyPr>
          <a:lstStyle>
            <a:lvl1pPr marL="0" indent="0">
              <a:buNone/>
              <a:defRPr sz="2800" b="1">
                <a:solidFill>
                  <a:schemeClr val="bg1"/>
                </a:solidFill>
              </a:defRPr>
            </a:lvl1pPr>
            <a:lvl2pPr>
              <a:defRPr sz="1400"/>
            </a:lvl2pPr>
            <a:lvl3pPr>
              <a:defRPr sz="1400"/>
            </a:lvl3pPr>
            <a:lvl4pPr>
              <a:defRPr sz="1400"/>
            </a:lvl4pPr>
            <a:lvl5pPr>
              <a:defRPr sz="1400"/>
            </a:lvl5pPr>
          </a:lstStyle>
          <a:p>
            <a:pPr lvl="0"/>
            <a:r>
              <a:rPr lang="en-US"/>
              <a:t>Subtitle</a:t>
            </a:r>
          </a:p>
        </p:txBody>
      </p:sp>
      <p:sp>
        <p:nvSpPr>
          <p:cNvPr id="5" name="Slide Number Placeholder 4"/>
          <p:cNvSpPr>
            <a:spLocks noGrp="1"/>
          </p:cNvSpPr>
          <p:nvPr>
            <p:ph type="sldNum" sz="quarter" idx="12"/>
          </p:nvPr>
        </p:nvSpPr>
        <p:spPr>
          <a:xfrm>
            <a:off x="8828967" y="6356350"/>
            <a:ext cx="2908107" cy="365125"/>
          </a:xfrm>
        </p:spPr>
        <p:txBody>
          <a:bodyPr/>
          <a:lstStyle>
            <a:lvl1pPr>
              <a:defRPr>
                <a:solidFill>
                  <a:schemeClr val="bg1"/>
                </a:solidFill>
              </a:defRPr>
            </a:lvl1pPr>
          </a:lstStyle>
          <a:p>
            <a:fld id="{CBBF530E-1875-46E6-901C-76683197A1B3}" type="slidenum">
              <a:rPr lang="en-GB" smtClean="0">
                <a:solidFill>
                  <a:srgbClr val="FFFFFF"/>
                </a:solidFill>
              </a:rPr>
              <a:pPr/>
              <a:t>‹#›</a:t>
            </a:fld>
            <a:endParaRPr lang="en-GB">
              <a:solidFill>
                <a:srgbClr val="FFFFFF"/>
              </a:solidFill>
            </a:endParaRPr>
          </a:p>
        </p:txBody>
      </p:sp>
      <p:sp>
        <p:nvSpPr>
          <p:cNvPr id="21" name="Rectangle 20">
            <a:extLst>
              <a:ext uri="{FF2B5EF4-FFF2-40B4-BE49-F238E27FC236}">
                <a16:creationId xmlns="" xmlns:a16="http://schemas.microsoft.com/office/drawing/2014/main" id="{71990D2C-E643-0846-B649-81EC000B6937}"/>
              </a:ext>
            </a:extLst>
          </p:cNvPr>
          <p:cNvSpPr/>
          <p:nvPr userDrawn="1"/>
        </p:nvSpPr>
        <p:spPr>
          <a:xfrm>
            <a:off x="12635555" y="4457890"/>
            <a:ext cx="2399411" cy="2399411"/>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t"/>
          <a:lstStyle/>
          <a:p>
            <a:r>
              <a:rPr lang="en-US" sz="1600">
                <a:solidFill>
                  <a:srgbClr val="4A4A49"/>
                </a:solidFill>
              </a:rPr>
              <a:t>Drag and drop an image onto this slide or click the picture icon to select an image. You can find our </a:t>
            </a:r>
            <a:r>
              <a:rPr lang="en-US" sz="1600" err="1">
                <a:solidFill>
                  <a:srgbClr val="4A4A49"/>
                </a:solidFill>
              </a:rPr>
              <a:t>imagebank</a:t>
            </a:r>
            <a:r>
              <a:rPr lang="en-US" sz="1600">
                <a:solidFill>
                  <a:srgbClr val="4A4A49"/>
                </a:solidFill>
              </a:rPr>
              <a:t> here:</a:t>
            </a:r>
          </a:p>
          <a:p>
            <a:r>
              <a:rPr lang="en-US" sz="1600" err="1">
                <a:solidFill>
                  <a:srgbClr val="4A4A49"/>
                </a:solidFill>
                <a:hlinkClick r:id="rId2"/>
              </a:rPr>
              <a:t>www.nottingham.ac.uk</a:t>
            </a:r>
            <a:r>
              <a:rPr lang="en-US" sz="1600">
                <a:solidFill>
                  <a:srgbClr val="4A4A49"/>
                </a:solidFill>
                <a:hlinkClick r:id="rId2"/>
              </a:rPr>
              <a:t>/</a:t>
            </a:r>
            <a:r>
              <a:rPr lang="en-US" sz="1600" err="1">
                <a:solidFill>
                  <a:srgbClr val="4A4A49"/>
                </a:solidFill>
                <a:hlinkClick r:id="rId2"/>
              </a:rPr>
              <a:t>imagebank</a:t>
            </a:r>
            <a:r>
              <a:rPr lang="en-US" sz="1600">
                <a:solidFill>
                  <a:srgbClr val="4A4A49"/>
                </a:solidFill>
                <a:hlinkClick r:id="rId2"/>
              </a:rPr>
              <a:t> </a:t>
            </a:r>
            <a:endParaRPr lang="en-US" sz="1600">
              <a:solidFill>
                <a:srgbClr val="4A4A49"/>
              </a:solidFill>
            </a:endParaRPr>
          </a:p>
        </p:txBody>
      </p:sp>
      <p:sp>
        <p:nvSpPr>
          <p:cNvPr id="13" name="Date Placeholder 2">
            <a:extLst>
              <a:ext uri="{FF2B5EF4-FFF2-40B4-BE49-F238E27FC236}">
                <a16:creationId xmlns="" xmlns:a16="http://schemas.microsoft.com/office/drawing/2014/main" id="{A03D8333-A1FC-DF49-B891-CA3C274501C9}"/>
              </a:ext>
            </a:extLst>
          </p:cNvPr>
          <p:cNvSpPr>
            <a:spLocks noGrp="1"/>
          </p:cNvSpPr>
          <p:nvPr>
            <p:ph type="dt" sz="half" idx="10"/>
          </p:nvPr>
        </p:nvSpPr>
        <p:spPr>
          <a:xfrm>
            <a:off x="479375" y="6356350"/>
            <a:ext cx="1613716" cy="365125"/>
          </a:xfrm>
          <a:prstGeom prst="rect">
            <a:avLst/>
          </a:prstGeom>
        </p:spPr>
        <p:txBody>
          <a:bodyPr/>
          <a:lstStyle>
            <a:lvl1pPr>
              <a:defRPr>
                <a:solidFill>
                  <a:schemeClr val="bg1"/>
                </a:solidFill>
              </a:defRPr>
            </a:lvl1pPr>
          </a:lstStyle>
          <a:p>
            <a:fld id="{FDE6B871-A1A1-AD43-9C56-DEE244E4EA5E}" type="datetime4">
              <a:rPr lang="en-GB" smtClean="0">
                <a:solidFill>
                  <a:srgbClr val="FFFFFF"/>
                </a:solidFill>
              </a:rPr>
              <a:pPr/>
              <a:t>02 November 2020</a:t>
            </a:fld>
            <a:endParaRPr lang="en-GB">
              <a:solidFill>
                <a:srgbClr val="FFFFFF"/>
              </a:solidFill>
            </a:endParaRPr>
          </a:p>
        </p:txBody>
      </p:sp>
      <p:sp>
        <p:nvSpPr>
          <p:cNvPr id="14" name="Footer Placeholder 3">
            <a:extLst>
              <a:ext uri="{FF2B5EF4-FFF2-40B4-BE49-F238E27FC236}">
                <a16:creationId xmlns="" xmlns:a16="http://schemas.microsoft.com/office/drawing/2014/main" id="{0B3F39D5-011C-2A46-92A5-790AD6836A98}"/>
              </a:ext>
            </a:extLst>
          </p:cNvPr>
          <p:cNvSpPr>
            <a:spLocks noGrp="1"/>
          </p:cNvSpPr>
          <p:nvPr>
            <p:ph type="ftr" sz="quarter" idx="11"/>
          </p:nvPr>
        </p:nvSpPr>
        <p:spPr>
          <a:xfrm>
            <a:off x="2344804" y="6356350"/>
            <a:ext cx="3469252" cy="365125"/>
          </a:xfrm>
        </p:spPr>
        <p:txBody>
          <a:bodyPr/>
          <a:lstStyle>
            <a:lvl1pPr algn="l">
              <a:defRPr>
                <a:solidFill>
                  <a:schemeClr val="bg1"/>
                </a:solidFill>
              </a:defRPr>
            </a:lvl1pPr>
          </a:lstStyle>
          <a:p>
            <a:r>
              <a:rPr lang="en-GB">
                <a:solidFill>
                  <a:srgbClr val="FFFFFF"/>
                </a:solidFill>
              </a:rPr>
              <a:t>Name, Department</a:t>
            </a:r>
          </a:p>
        </p:txBody>
      </p:sp>
      <p:sp>
        <p:nvSpPr>
          <p:cNvPr id="15" name="Text Placeholder 6">
            <a:extLst>
              <a:ext uri="{FF2B5EF4-FFF2-40B4-BE49-F238E27FC236}">
                <a16:creationId xmlns="" xmlns:a16="http://schemas.microsoft.com/office/drawing/2014/main" id="{427BD60B-F52D-7C49-BD94-C0F02A9290B0}"/>
              </a:ext>
            </a:extLst>
          </p:cNvPr>
          <p:cNvSpPr>
            <a:spLocks noGrp="1"/>
          </p:cNvSpPr>
          <p:nvPr>
            <p:ph type="body" sz="quarter" idx="18" hasCustomPrompt="1"/>
          </p:nvPr>
        </p:nvSpPr>
        <p:spPr>
          <a:xfrm>
            <a:off x="2219451" y="6356350"/>
            <a:ext cx="10800" cy="365125"/>
          </a:xfrm>
          <a:prstGeom prst="rect">
            <a:avLst/>
          </a:prstGeom>
          <a:solidFill>
            <a:schemeClr val="bg2"/>
          </a:solidFill>
          <a:ln>
            <a:noFill/>
          </a:ln>
        </p:spPr>
        <p:txBody>
          <a:bodyPr/>
          <a:lstStyle>
            <a:lvl1pPr marL="0" indent="0">
              <a:buNone/>
              <a:defRPr/>
            </a:lvl1pPr>
          </a:lstStyle>
          <a:p>
            <a:pPr lvl="0"/>
            <a:r>
              <a:rPr lang="en-US"/>
              <a:t> </a:t>
            </a:r>
          </a:p>
        </p:txBody>
      </p:sp>
      <p:pic>
        <p:nvPicPr>
          <p:cNvPr id="11" name="Picture 10" descr="A close up of a logo&#10;&#10;Description automatically generated">
            <a:extLst>
              <a:ext uri="{FF2B5EF4-FFF2-40B4-BE49-F238E27FC236}">
                <a16:creationId xmlns="" xmlns:a16="http://schemas.microsoft.com/office/drawing/2014/main" id="{9BCAA42F-A827-48D1-9D5B-26B71B9A800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4097"/>
            <a:ext cx="3000633" cy="913338"/>
          </a:xfrm>
          <a:prstGeom prst="rect">
            <a:avLst/>
          </a:prstGeom>
        </p:spPr>
      </p:pic>
    </p:spTree>
    <p:extLst>
      <p:ext uri="{BB962C8B-B14F-4D97-AF65-F5344CB8AC3E}">
        <p14:creationId xmlns:p14="http://schemas.microsoft.com/office/powerpoint/2010/main" val="1060678287"/>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5.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79377" y="6356350"/>
            <a:ext cx="288683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DC8D5-E760-CE40-A038-817A083A7F61}" type="datetime4">
              <a:rPr lang="en-GB" smtClean="0"/>
              <a:t>02 November 2020</a:t>
            </a:fld>
            <a:endParaRPr lang="en-GB"/>
          </a:p>
        </p:txBody>
      </p:sp>
      <p:sp>
        <p:nvSpPr>
          <p:cNvPr id="5" name="Footer Placeholder 4"/>
          <p:cNvSpPr>
            <a:spLocks noGrp="1"/>
          </p:cNvSpPr>
          <p:nvPr>
            <p:ph type="ftr" sz="quarter" idx="3"/>
          </p:nvPr>
        </p:nvSpPr>
        <p:spPr>
          <a:xfrm>
            <a:off x="404019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Name, Department</a:t>
            </a:r>
          </a:p>
        </p:txBody>
      </p:sp>
      <p:sp>
        <p:nvSpPr>
          <p:cNvPr id="6" name="Slide Number Placeholder 5"/>
          <p:cNvSpPr>
            <a:spLocks noGrp="1"/>
          </p:cNvSpPr>
          <p:nvPr>
            <p:ph type="sldNum" sz="quarter" idx="4"/>
          </p:nvPr>
        </p:nvSpPr>
        <p:spPr>
          <a:xfrm>
            <a:off x="8828967" y="6356350"/>
            <a:ext cx="290810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530E-1875-46E6-901C-76683197A1B3}" type="slidenum">
              <a:rPr lang="en-GB" smtClean="0"/>
              <a:pPr/>
              <a:t>‹#›</a:t>
            </a:fld>
            <a:endParaRPr lang="en-GB"/>
          </a:p>
        </p:txBody>
      </p:sp>
    </p:spTree>
    <p:extLst>
      <p:ext uri="{BB962C8B-B14F-4D97-AF65-F5344CB8AC3E}">
        <p14:creationId xmlns:p14="http://schemas.microsoft.com/office/powerpoint/2010/main" val="154391425"/>
      </p:ext>
    </p:extLst>
  </p:cSld>
  <p:clrMap bg1="lt1" tx1="dk1" bg2="lt2" tx2="dk2" accent1="accent1" accent2="accent2" accent3="accent3" accent4="accent4" accent5="accent5" accent6="accent6" hlink="hlink" folHlink="folHlink"/>
  <p:sldLayoutIdLst>
    <p:sldLayoutId id="2147483675" r:id="rId1"/>
    <p:sldLayoutId id="2147483682" r:id="rId2"/>
    <p:sldLayoutId id="2147483701" r:id="rId3"/>
    <p:sldLayoutId id="2147483699" r:id="rId4"/>
    <p:sldLayoutId id="2147483651" r:id="rId5"/>
  </p:sldLayoutIdLst>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9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6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Wingdings" panose="05000000000000000000" pitchFamily="2" charset="2"/>
        <a:buNone/>
        <a:defRPr sz="24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24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79377" y="6356350"/>
            <a:ext cx="288683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DC8D5-E760-CE40-A038-817A083A7F61}" type="datetime4">
              <a:rPr lang="en-GB" smtClean="0">
                <a:solidFill>
                  <a:srgbClr val="000000">
                    <a:tint val="75000"/>
                  </a:srgbClr>
                </a:solidFill>
              </a:rPr>
              <a:pPr/>
              <a:t>02 November 2020</a:t>
            </a:fld>
            <a:endParaRPr lang="en-GB">
              <a:solidFill>
                <a:srgbClr val="000000">
                  <a:tint val="75000"/>
                </a:srgbClr>
              </a:solidFill>
            </a:endParaRPr>
          </a:p>
        </p:txBody>
      </p:sp>
      <p:sp>
        <p:nvSpPr>
          <p:cNvPr id="5" name="Footer Placeholder 4"/>
          <p:cNvSpPr>
            <a:spLocks noGrp="1"/>
          </p:cNvSpPr>
          <p:nvPr>
            <p:ph type="ftr" sz="quarter" idx="3"/>
          </p:nvPr>
        </p:nvSpPr>
        <p:spPr>
          <a:xfrm>
            <a:off x="404019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solidFill>
                  <a:srgbClr val="000000">
                    <a:tint val="75000"/>
                  </a:srgbClr>
                </a:solidFill>
              </a:rPr>
              <a:t>Name, Department</a:t>
            </a:r>
          </a:p>
        </p:txBody>
      </p:sp>
      <p:sp>
        <p:nvSpPr>
          <p:cNvPr id="6" name="Slide Number Placeholder 5"/>
          <p:cNvSpPr>
            <a:spLocks noGrp="1"/>
          </p:cNvSpPr>
          <p:nvPr>
            <p:ph type="sldNum" sz="quarter" idx="4"/>
          </p:nvPr>
        </p:nvSpPr>
        <p:spPr>
          <a:xfrm>
            <a:off x="8828967" y="6356350"/>
            <a:ext cx="290810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530E-1875-46E6-901C-76683197A1B3}" type="slidenum">
              <a:rPr lang="en-GB" smtClean="0">
                <a:solidFill>
                  <a:srgbClr val="000000">
                    <a:tint val="75000"/>
                  </a:srgbClr>
                </a:solidFill>
              </a:rPr>
              <a:pPr/>
              <a:t>‹#›</a:t>
            </a:fld>
            <a:endParaRPr lang="en-GB">
              <a:solidFill>
                <a:srgbClr val="000000">
                  <a:tint val="75000"/>
                </a:srgbClr>
              </a:solidFill>
            </a:endParaRPr>
          </a:p>
        </p:txBody>
      </p:sp>
    </p:spTree>
    <p:extLst>
      <p:ext uri="{BB962C8B-B14F-4D97-AF65-F5344CB8AC3E}">
        <p14:creationId xmlns:p14="http://schemas.microsoft.com/office/powerpoint/2010/main" val="48695545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Lst>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9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6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Wingdings" panose="05000000000000000000" pitchFamily="2" charset="2"/>
        <a:buNone/>
        <a:defRPr sz="24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24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79377" y="6356350"/>
            <a:ext cx="288683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DC8D5-E760-CE40-A038-817A083A7F61}" type="datetime4">
              <a:rPr lang="en-GB" smtClean="0">
                <a:solidFill>
                  <a:srgbClr val="000000">
                    <a:tint val="75000"/>
                  </a:srgbClr>
                </a:solidFill>
              </a:rPr>
              <a:pPr/>
              <a:t>02 November 2020</a:t>
            </a:fld>
            <a:endParaRPr lang="en-GB">
              <a:solidFill>
                <a:srgbClr val="000000">
                  <a:tint val="75000"/>
                </a:srgbClr>
              </a:solidFill>
            </a:endParaRPr>
          </a:p>
        </p:txBody>
      </p:sp>
      <p:sp>
        <p:nvSpPr>
          <p:cNvPr id="5" name="Footer Placeholder 4"/>
          <p:cNvSpPr>
            <a:spLocks noGrp="1"/>
          </p:cNvSpPr>
          <p:nvPr>
            <p:ph type="ftr" sz="quarter" idx="3"/>
          </p:nvPr>
        </p:nvSpPr>
        <p:spPr>
          <a:xfrm>
            <a:off x="404019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solidFill>
                  <a:srgbClr val="000000">
                    <a:tint val="75000"/>
                  </a:srgbClr>
                </a:solidFill>
              </a:rPr>
              <a:t>Name, Department</a:t>
            </a:r>
          </a:p>
        </p:txBody>
      </p:sp>
      <p:sp>
        <p:nvSpPr>
          <p:cNvPr id="6" name="Slide Number Placeholder 5"/>
          <p:cNvSpPr>
            <a:spLocks noGrp="1"/>
          </p:cNvSpPr>
          <p:nvPr>
            <p:ph type="sldNum" sz="quarter" idx="4"/>
          </p:nvPr>
        </p:nvSpPr>
        <p:spPr>
          <a:xfrm>
            <a:off x="8828967" y="6356350"/>
            <a:ext cx="290810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530E-1875-46E6-901C-76683197A1B3}" type="slidenum">
              <a:rPr lang="en-GB" smtClean="0">
                <a:solidFill>
                  <a:srgbClr val="000000">
                    <a:tint val="75000"/>
                  </a:srgbClr>
                </a:solidFill>
              </a:rPr>
              <a:pPr/>
              <a:t>‹#›</a:t>
            </a:fld>
            <a:endParaRPr lang="en-GB">
              <a:solidFill>
                <a:srgbClr val="000000">
                  <a:tint val="75000"/>
                </a:srgbClr>
              </a:solidFill>
            </a:endParaRPr>
          </a:p>
        </p:txBody>
      </p:sp>
    </p:spTree>
    <p:extLst>
      <p:ext uri="{BB962C8B-B14F-4D97-AF65-F5344CB8AC3E}">
        <p14:creationId xmlns:p14="http://schemas.microsoft.com/office/powerpoint/2010/main" val="272662028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Lst>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9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6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Wingdings" panose="05000000000000000000" pitchFamily="2" charset="2"/>
        <a:buNone/>
        <a:defRPr sz="24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24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79377" y="6356350"/>
            <a:ext cx="288683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DC8D5-E760-CE40-A038-817A083A7F61}" type="datetime4">
              <a:rPr lang="en-GB" smtClean="0">
                <a:solidFill>
                  <a:srgbClr val="000000">
                    <a:tint val="75000"/>
                  </a:srgbClr>
                </a:solidFill>
              </a:rPr>
              <a:pPr/>
              <a:t>02 November 2020</a:t>
            </a:fld>
            <a:endParaRPr lang="en-GB">
              <a:solidFill>
                <a:srgbClr val="000000">
                  <a:tint val="75000"/>
                </a:srgbClr>
              </a:solidFill>
            </a:endParaRPr>
          </a:p>
        </p:txBody>
      </p:sp>
      <p:sp>
        <p:nvSpPr>
          <p:cNvPr id="5" name="Footer Placeholder 4"/>
          <p:cNvSpPr>
            <a:spLocks noGrp="1"/>
          </p:cNvSpPr>
          <p:nvPr>
            <p:ph type="ftr" sz="quarter" idx="3"/>
          </p:nvPr>
        </p:nvSpPr>
        <p:spPr>
          <a:xfrm>
            <a:off x="404019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solidFill>
                  <a:srgbClr val="000000">
                    <a:tint val="75000"/>
                  </a:srgbClr>
                </a:solidFill>
              </a:rPr>
              <a:t>Name, Department</a:t>
            </a:r>
          </a:p>
        </p:txBody>
      </p:sp>
      <p:sp>
        <p:nvSpPr>
          <p:cNvPr id="6" name="Slide Number Placeholder 5"/>
          <p:cNvSpPr>
            <a:spLocks noGrp="1"/>
          </p:cNvSpPr>
          <p:nvPr>
            <p:ph type="sldNum" sz="quarter" idx="4"/>
          </p:nvPr>
        </p:nvSpPr>
        <p:spPr>
          <a:xfrm>
            <a:off x="8828967" y="6356350"/>
            <a:ext cx="290810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530E-1875-46E6-901C-76683197A1B3}" type="slidenum">
              <a:rPr lang="en-GB" smtClean="0">
                <a:solidFill>
                  <a:srgbClr val="000000">
                    <a:tint val="75000"/>
                  </a:srgbClr>
                </a:solidFill>
              </a:rPr>
              <a:pPr/>
              <a:t>‹#›</a:t>
            </a:fld>
            <a:endParaRPr lang="en-GB">
              <a:solidFill>
                <a:srgbClr val="000000">
                  <a:tint val="75000"/>
                </a:srgbClr>
              </a:solidFill>
            </a:endParaRPr>
          </a:p>
        </p:txBody>
      </p:sp>
    </p:spTree>
    <p:extLst>
      <p:ext uri="{BB962C8B-B14F-4D97-AF65-F5344CB8AC3E}">
        <p14:creationId xmlns:p14="http://schemas.microsoft.com/office/powerpoint/2010/main" val="1113540508"/>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Lst>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9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6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Wingdings" panose="05000000000000000000" pitchFamily="2" charset="2"/>
        <a:buNone/>
        <a:defRPr sz="24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24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79377" y="6356350"/>
            <a:ext cx="288683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DC8D5-E760-CE40-A038-817A083A7F61}" type="datetime4">
              <a:rPr lang="en-GB" smtClean="0">
                <a:solidFill>
                  <a:srgbClr val="000000">
                    <a:tint val="75000"/>
                  </a:srgbClr>
                </a:solidFill>
              </a:rPr>
              <a:pPr/>
              <a:t>02 November 2020</a:t>
            </a:fld>
            <a:endParaRPr lang="en-GB">
              <a:solidFill>
                <a:srgbClr val="000000">
                  <a:tint val="75000"/>
                </a:srgbClr>
              </a:solidFill>
            </a:endParaRPr>
          </a:p>
        </p:txBody>
      </p:sp>
      <p:sp>
        <p:nvSpPr>
          <p:cNvPr id="5" name="Footer Placeholder 4"/>
          <p:cNvSpPr>
            <a:spLocks noGrp="1"/>
          </p:cNvSpPr>
          <p:nvPr>
            <p:ph type="ftr" sz="quarter" idx="3"/>
          </p:nvPr>
        </p:nvSpPr>
        <p:spPr>
          <a:xfrm>
            <a:off x="4040191"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solidFill>
                  <a:srgbClr val="000000">
                    <a:tint val="75000"/>
                  </a:srgbClr>
                </a:solidFill>
              </a:rPr>
              <a:t>Name, Department</a:t>
            </a:r>
          </a:p>
        </p:txBody>
      </p:sp>
      <p:sp>
        <p:nvSpPr>
          <p:cNvPr id="6" name="Slide Number Placeholder 5"/>
          <p:cNvSpPr>
            <a:spLocks noGrp="1"/>
          </p:cNvSpPr>
          <p:nvPr>
            <p:ph type="sldNum" sz="quarter" idx="4"/>
          </p:nvPr>
        </p:nvSpPr>
        <p:spPr>
          <a:xfrm>
            <a:off x="8828967" y="6356350"/>
            <a:ext cx="290810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F530E-1875-46E6-901C-76683197A1B3}" type="slidenum">
              <a:rPr lang="en-GB" smtClean="0">
                <a:solidFill>
                  <a:srgbClr val="000000">
                    <a:tint val="75000"/>
                  </a:srgbClr>
                </a:solidFill>
              </a:rPr>
              <a:pPr/>
              <a:t>‹#›</a:t>
            </a:fld>
            <a:endParaRPr lang="en-GB">
              <a:solidFill>
                <a:srgbClr val="000000">
                  <a:tint val="75000"/>
                </a:srgbClr>
              </a:solidFill>
            </a:endParaRPr>
          </a:p>
        </p:txBody>
      </p:sp>
    </p:spTree>
    <p:extLst>
      <p:ext uri="{BB962C8B-B14F-4D97-AF65-F5344CB8AC3E}">
        <p14:creationId xmlns:p14="http://schemas.microsoft.com/office/powerpoint/2010/main" val="95797612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Lst>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2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29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26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Wingdings" panose="05000000000000000000" pitchFamily="2" charset="2"/>
        <a:buNone/>
        <a:defRPr sz="24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24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jpeg"/><Relationship Id="rId5" Type="http://schemas.openxmlformats.org/officeDocument/2006/relationships/hyperlink" Target="http://www.nottingham.ac.uk/academicservices/qualitymanual/assessmentandawards/academic-misconduct.aspx" TargetMode="External"/><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4.xml"/><Relationship Id="rId7" Type="http://schemas.openxmlformats.org/officeDocument/2006/relationships/image" Target="../media/image10.jpe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hyperlink" Target="https://www.turnitin.com/static/plagiarism-quiz/" TargetMode="External"/><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1CF909-C592-C74E-B2ED-2D54589A8DD4}"/>
              </a:ext>
            </a:extLst>
          </p:cNvPr>
          <p:cNvSpPr>
            <a:spLocks noGrp="1"/>
          </p:cNvSpPr>
          <p:nvPr>
            <p:ph type="ctrTitle"/>
          </p:nvPr>
        </p:nvSpPr>
        <p:spPr>
          <a:xfrm>
            <a:off x="1060879" y="3372653"/>
            <a:ext cx="8461883" cy="765627"/>
          </a:xfrm>
        </p:spPr>
        <p:txBody>
          <a:bodyPr>
            <a:noAutofit/>
          </a:bodyPr>
          <a:lstStyle/>
          <a:p>
            <a:r>
              <a:rPr lang="en-US" sz="3600" dirty="0">
                <a:solidFill>
                  <a:schemeClr val="accent1"/>
                </a:solidFill>
              </a:rPr>
              <a:t>Academic Integrity</a:t>
            </a:r>
          </a:p>
        </p:txBody>
      </p:sp>
      <p:sp>
        <p:nvSpPr>
          <p:cNvPr id="3" name="Subtitle 2">
            <a:extLst>
              <a:ext uri="{FF2B5EF4-FFF2-40B4-BE49-F238E27FC236}">
                <a16:creationId xmlns="" xmlns:a16="http://schemas.microsoft.com/office/drawing/2014/main" id="{85F37A34-5347-5245-9CA8-FD9D0A353C7D}"/>
              </a:ext>
            </a:extLst>
          </p:cNvPr>
          <p:cNvSpPr>
            <a:spLocks noGrp="1"/>
          </p:cNvSpPr>
          <p:nvPr>
            <p:ph type="subTitle" idx="1"/>
          </p:nvPr>
        </p:nvSpPr>
        <p:spPr>
          <a:xfrm>
            <a:off x="1060879" y="4711486"/>
            <a:ext cx="8740853" cy="1782304"/>
          </a:xfrm>
        </p:spPr>
        <p:txBody>
          <a:bodyPr>
            <a:normAutofit/>
          </a:bodyPr>
          <a:lstStyle/>
          <a:p>
            <a:pPr>
              <a:lnSpc>
                <a:spcPct val="100000"/>
              </a:lnSpc>
            </a:pPr>
            <a:r>
              <a:rPr lang="en-US" dirty="0" smtClean="0"/>
              <a:t>Dr </a:t>
            </a:r>
            <a:r>
              <a:rPr lang="en-US" dirty="0"/>
              <a:t>Sophie Mills, </a:t>
            </a:r>
            <a:r>
              <a:rPr lang="en-US" i="1" dirty="0"/>
              <a:t>Assistant Professor in </a:t>
            </a:r>
            <a:r>
              <a:rPr lang="en-US" i="1" dirty="0" smtClean="0"/>
              <a:t>HR/OB</a:t>
            </a:r>
          </a:p>
          <a:p>
            <a:pPr>
              <a:lnSpc>
                <a:spcPct val="100000"/>
              </a:lnSpc>
            </a:pPr>
            <a:r>
              <a:rPr lang="en-US" dirty="0"/>
              <a:t>Business School Conduct Officer</a:t>
            </a:r>
          </a:p>
          <a:p>
            <a:pPr>
              <a:lnSpc>
                <a:spcPct val="100000"/>
              </a:lnSpc>
            </a:pPr>
            <a:endParaRPr lang="en-US" i="1" dirty="0"/>
          </a:p>
          <a:p>
            <a:pPr>
              <a:lnSpc>
                <a:spcPct val="100000"/>
              </a:lnSpc>
            </a:pP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74881582"/>
      </p:ext>
    </p:extLst>
  </p:cSld>
  <p:clrMapOvr>
    <a:masterClrMapping/>
  </p:clrMapOvr>
  <p:transition spd="slow" advTm="2063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0" y="1444988"/>
            <a:ext cx="8270543" cy="3746498"/>
          </a:xfrm>
        </p:spPr>
        <p:txBody>
          <a:bodyPr/>
          <a:lstStyle/>
          <a:p>
            <a:r>
              <a:rPr lang="en-GB" sz="2600" dirty="0">
                <a:solidFill>
                  <a:srgbClr val="002060"/>
                </a:solidFill>
              </a:rPr>
              <a:t>Burkitt (2012, p. 458) has suggested, “while emotion is considered in theories of reflexivity it is generally held at bay, being seen as a possible barrier to clear reflexive thought.”</a:t>
            </a:r>
          </a:p>
          <a:p>
            <a:r>
              <a:rPr lang="en-GB" sz="2600" dirty="0">
                <a:solidFill>
                  <a:srgbClr val="002060"/>
                </a:solidFill>
              </a:rPr>
              <a:t>OR:</a:t>
            </a:r>
          </a:p>
          <a:p>
            <a:r>
              <a:rPr lang="en-GB" sz="2600" dirty="0">
                <a:solidFill>
                  <a:srgbClr val="002060"/>
                </a:solidFill>
              </a:rPr>
              <a:t>It is claimed that  “while emotion is considered in theories of reflexivity it is generally held at bay” (Burkitt, 2012, p.458).</a:t>
            </a:r>
          </a:p>
          <a:p>
            <a:r>
              <a:rPr lang="en-GB" sz="2600" b="1" dirty="0">
                <a:solidFill>
                  <a:srgbClr val="002060"/>
                </a:solidFill>
              </a:rPr>
              <a:t>End of Text </a:t>
            </a:r>
            <a:r>
              <a:rPr lang="en-GB" sz="2600" b="1" dirty="0" smtClean="0">
                <a:solidFill>
                  <a:srgbClr val="002060"/>
                </a:solidFill>
              </a:rPr>
              <a:t>References </a:t>
            </a:r>
            <a:r>
              <a:rPr lang="en-GB" sz="2600" dirty="0" smtClean="0">
                <a:solidFill>
                  <a:srgbClr val="002060"/>
                </a:solidFill>
              </a:rPr>
              <a:t>(not always required for take-home exams)</a:t>
            </a:r>
            <a:endParaRPr lang="en-GB" sz="2600" dirty="0">
              <a:solidFill>
                <a:srgbClr val="002060"/>
              </a:solidFill>
            </a:endParaRPr>
          </a:p>
          <a:p>
            <a:pPr lvl="1"/>
            <a:r>
              <a:rPr lang="en-GB" sz="2600" dirty="0">
                <a:solidFill>
                  <a:srgbClr val="002060"/>
                </a:solidFill>
              </a:rPr>
              <a:t>Burkitt, I. (2012). Emotional reflexivity: Feeling, emotion and imagination in reflexive dialogues. Sociology, 46, 458-472.</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8"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5197519" cy="627765"/>
          </a:xfrm>
        </p:spPr>
        <p:txBody>
          <a:bodyPr/>
          <a:lstStyle/>
          <a:p>
            <a:r>
              <a:rPr lang="en-US" dirty="0" smtClean="0">
                <a:solidFill>
                  <a:schemeClr val="accent3"/>
                </a:solidFill>
              </a:rPr>
              <a:t>Referencing a Direct Quote</a:t>
            </a:r>
            <a:endParaRPr lang="en-US" dirty="0">
              <a:solidFill>
                <a:schemeClr val="accent3"/>
              </a:solidFill>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63056413"/>
      </p:ext>
    </p:extLst>
  </p:cSld>
  <p:clrMapOvr>
    <a:masterClrMapping/>
  </p:clrMapOvr>
  <p:transition spd="slow" advTm="7439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233717" y="1856096"/>
            <a:ext cx="7927644" cy="3835878"/>
          </a:xfrm>
        </p:spPr>
        <p:txBody>
          <a:bodyPr/>
          <a:lstStyle/>
          <a:p>
            <a:r>
              <a:rPr lang="en-GB" dirty="0" smtClean="0">
                <a:solidFill>
                  <a:srgbClr val="002060"/>
                </a:solidFill>
              </a:rPr>
              <a:t>Burkitt </a:t>
            </a:r>
            <a:r>
              <a:rPr lang="en-GB" dirty="0">
                <a:solidFill>
                  <a:srgbClr val="002060"/>
                </a:solidFill>
              </a:rPr>
              <a:t>(2012) claims that current literature relating to reflexivity identifies emotion as problematic to reflexive thinking. </a:t>
            </a:r>
          </a:p>
          <a:p>
            <a:endParaRPr lang="en-GB" dirty="0">
              <a:solidFill>
                <a:srgbClr val="002060"/>
              </a:solidFill>
            </a:endParaRPr>
          </a:p>
          <a:p>
            <a:r>
              <a:rPr lang="en-GB" b="1" dirty="0">
                <a:solidFill>
                  <a:srgbClr val="002060"/>
                </a:solidFill>
              </a:rPr>
              <a:t>End of Text References </a:t>
            </a:r>
            <a:r>
              <a:rPr lang="en-GB" dirty="0" smtClean="0">
                <a:solidFill>
                  <a:srgbClr val="002060"/>
                </a:solidFill>
              </a:rPr>
              <a:t>(not always required </a:t>
            </a:r>
            <a:r>
              <a:rPr lang="en-GB" dirty="0">
                <a:solidFill>
                  <a:srgbClr val="002060"/>
                </a:solidFill>
              </a:rPr>
              <a:t>for take-home exams)</a:t>
            </a:r>
          </a:p>
          <a:p>
            <a:pPr lvl="1"/>
            <a:r>
              <a:rPr lang="en-GB" dirty="0">
                <a:solidFill>
                  <a:srgbClr val="002060"/>
                </a:solidFill>
              </a:rPr>
              <a:t>Burkitt, I. (2012). Emotional reflexivity: Feeling, emotion and imagination in reflexive dialogues. Sociology, 46</a:t>
            </a:r>
            <a:r>
              <a:rPr lang="en-GB" dirty="0"/>
              <a:t>, 458-472.</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7"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0" y="1032555"/>
            <a:ext cx="7160025" cy="627765"/>
          </a:xfrm>
        </p:spPr>
        <p:txBody>
          <a:bodyPr/>
          <a:lstStyle/>
          <a:p>
            <a:r>
              <a:rPr lang="en-GB" dirty="0">
                <a:solidFill>
                  <a:schemeClr val="accent3"/>
                </a:solidFill>
              </a:rPr>
              <a:t>In Text Citation of Academic Sources</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99559462"/>
      </p:ext>
    </p:extLst>
  </p:cSld>
  <p:clrMapOvr>
    <a:masterClrMapping/>
  </p:clrMapOvr>
  <p:transition spd="slow" advTm="3072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463990" cy="627765"/>
          </a:xfrm>
        </p:spPr>
        <p:txBody>
          <a:bodyPr/>
          <a:lstStyle/>
          <a:p>
            <a:r>
              <a:rPr lang="en-GB" dirty="0">
                <a:solidFill>
                  <a:schemeClr val="accent3"/>
                </a:solidFill>
              </a:rPr>
              <a:t>In Text Citation of Website Materials</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796674"/>
            <a:ext cx="7815118" cy="3746498"/>
          </a:xfrm>
        </p:spPr>
        <p:txBody>
          <a:bodyPr/>
          <a:lstStyle/>
          <a:p>
            <a:r>
              <a:rPr lang="en-GB" sz="2600" dirty="0">
                <a:solidFill>
                  <a:srgbClr val="002060"/>
                </a:solidFill>
              </a:rPr>
              <a:t>Research in the United States suggests that up to 60% of office PCs are left on overnight, resulting in 19.82bn kWh of electricity wastage and 14.4 million tones of CO2 emissions (National Energy Foundation, 2007). </a:t>
            </a:r>
          </a:p>
          <a:p>
            <a:r>
              <a:rPr lang="en-GB" sz="2600" dirty="0">
                <a:solidFill>
                  <a:srgbClr val="002060"/>
                </a:solidFill>
              </a:rPr>
              <a:t>End of Text References</a:t>
            </a:r>
          </a:p>
          <a:p>
            <a:pPr lvl="1"/>
            <a:r>
              <a:rPr lang="en-GB" sz="2600" dirty="0">
                <a:solidFill>
                  <a:srgbClr val="002060"/>
                </a:solidFill>
              </a:rPr>
              <a:t>National Energy Foundation (2007) Assessment of Potential for Energy Savings from PC Software Management. September. Downloaded from http://www.1e.com/energycampaign/downloads/ 1ENEFReport.pdf as at 15th August 2015.</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45264211"/>
      </p:ext>
    </p:extLst>
  </p:cSld>
  <p:clrMapOvr>
    <a:masterClrMapping/>
  </p:clrMapOvr>
  <p:transition spd="slow" advTm="2927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463990" cy="627765"/>
          </a:xfrm>
        </p:spPr>
        <p:txBody>
          <a:bodyPr/>
          <a:lstStyle/>
          <a:p>
            <a:r>
              <a:rPr lang="en-GB" dirty="0">
                <a:solidFill>
                  <a:schemeClr val="accent3"/>
                </a:solidFill>
              </a:rPr>
              <a:t>Why is this so important?</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650858"/>
            <a:ext cx="7317518" cy="3746498"/>
          </a:xfrm>
        </p:spPr>
        <p:txBody>
          <a:bodyPr/>
          <a:lstStyle/>
          <a:p>
            <a:r>
              <a:rPr lang="en-GB" sz="2600" dirty="0" smtClean="0">
                <a:solidFill>
                  <a:srgbClr val="002060"/>
                </a:solidFill>
              </a:rPr>
              <a:t>In </a:t>
            </a:r>
            <a:r>
              <a:rPr lang="en-GB" sz="2600" dirty="0">
                <a:solidFill>
                  <a:srgbClr val="002060"/>
                </a:solidFill>
              </a:rPr>
              <a:t>the real world people don’t reference, so why does this matter at university?”:</a:t>
            </a:r>
          </a:p>
          <a:p>
            <a:r>
              <a:rPr lang="en-GB" sz="2600" dirty="0">
                <a:solidFill>
                  <a:srgbClr val="002060"/>
                </a:solidFill>
              </a:rPr>
              <a:t> Many business reports are referenced as it adds credibility</a:t>
            </a:r>
          </a:p>
          <a:p>
            <a:r>
              <a:rPr lang="en-GB" sz="2600" dirty="0">
                <a:solidFill>
                  <a:srgbClr val="002060"/>
                </a:solidFill>
              </a:rPr>
              <a:t> In business, others will assume rigour in your research and that you can/could support your arguments with appropriate evidence </a:t>
            </a:r>
          </a:p>
          <a:p>
            <a:r>
              <a:rPr lang="en-GB" sz="2600" dirty="0">
                <a:solidFill>
                  <a:srgbClr val="002060"/>
                </a:solidFill>
              </a:rPr>
              <a:t>In academia, we want proof of your sources of evidence</a:t>
            </a:r>
          </a:p>
          <a:p>
            <a:r>
              <a:rPr lang="en-GB" sz="2600" dirty="0">
                <a:solidFill>
                  <a:srgbClr val="002060"/>
                </a:solidFill>
              </a:rPr>
              <a:t>For your degree this is important because we are assessing </a:t>
            </a:r>
            <a:r>
              <a:rPr lang="en-GB" sz="2600" b="1" u="sng" dirty="0">
                <a:solidFill>
                  <a:srgbClr val="002060"/>
                </a:solidFill>
              </a:rPr>
              <a:t>your own, individual demonstrated ability</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95483603"/>
      </p:ext>
    </p:extLst>
  </p:cSld>
  <p:clrMapOvr>
    <a:masterClrMapping/>
  </p:clrMapOvr>
  <p:transition spd="slow" advTm="3983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463990" cy="627765"/>
          </a:xfrm>
        </p:spPr>
        <p:txBody>
          <a:bodyPr/>
          <a:lstStyle/>
          <a:p>
            <a:r>
              <a:rPr lang="en-GB" dirty="0">
                <a:solidFill>
                  <a:schemeClr val="accent3"/>
                </a:solidFill>
              </a:rPr>
              <a:t>Collusion</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796674"/>
            <a:ext cx="7317518" cy="3746498"/>
          </a:xfrm>
        </p:spPr>
        <p:txBody>
          <a:bodyPr/>
          <a:lstStyle/>
          <a:p>
            <a:r>
              <a:rPr lang="en-GB" sz="2600" dirty="0">
                <a:solidFill>
                  <a:srgbClr val="002060"/>
                </a:solidFill>
              </a:rPr>
              <a:t>“cooperation in order to gain an unpermitted advantage”</a:t>
            </a:r>
          </a:p>
          <a:p>
            <a:r>
              <a:rPr lang="en-GB" sz="2600" dirty="0">
                <a:solidFill>
                  <a:srgbClr val="002060"/>
                </a:solidFill>
              </a:rPr>
              <a:t>A growing number of cases occur where pieces of individual coursework have not been completed entirely individually</a:t>
            </a:r>
          </a:p>
          <a:p>
            <a:r>
              <a:rPr lang="en-GB" sz="2600" dirty="0">
                <a:solidFill>
                  <a:srgbClr val="002060"/>
                </a:solidFill>
              </a:rPr>
              <a:t>Please be careful to draw the line so that your own individual work remains just that</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13455531"/>
      </p:ext>
    </p:extLst>
  </p:cSld>
  <p:clrMapOvr>
    <a:masterClrMapping/>
  </p:clrMapOvr>
  <p:transition spd="slow" advTm="5353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463990" cy="627765"/>
          </a:xfrm>
        </p:spPr>
        <p:txBody>
          <a:bodyPr/>
          <a:lstStyle/>
          <a:p>
            <a:r>
              <a:rPr lang="en-GB" dirty="0">
                <a:solidFill>
                  <a:schemeClr val="accent3"/>
                </a:solidFill>
              </a:rPr>
              <a:t>Use of Text-matching Software</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796674"/>
            <a:ext cx="7317518" cy="3746498"/>
          </a:xfrm>
        </p:spPr>
        <p:txBody>
          <a:bodyPr/>
          <a:lstStyle/>
          <a:p>
            <a:r>
              <a:rPr lang="en-GB" altLang="en-US" sz="2400" dirty="0">
                <a:solidFill>
                  <a:srgbClr val="002060"/>
                </a:solidFill>
              </a:rPr>
              <a:t>“</a:t>
            </a:r>
            <a:r>
              <a:rPr lang="en-GB" altLang="ja-JP" sz="2400" dirty="0" err="1">
                <a:solidFill>
                  <a:srgbClr val="002060"/>
                </a:solidFill>
              </a:rPr>
              <a:t>TurnItIn</a:t>
            </a:r>
            <a:r>
              <a:rPr lang="en-GB" altLang="en-US" sz="2400" dirty="0">
                <a:solidFill>
                  <a:srgbClr val="002060"/>
                </a:solidFill>
              </a:rPr>
              <a:t>”</a:t>
            </a:r>
            <a:r>
              <a:rPr lang="en-GB" altLang="ja-JP" sz="2400" dirty="0">
                <a:solidFill>
                  <a:srgbClr val="002060"/>
                </a:solidFill>
              </a:rPr>
              <a:t> is a text-matching software that is used in the School</a:t>
            </a:r>
          </a:p>
          <a:p>
            <a:r>
              <a:rPr lang="en-GB" altLang="en-US" sz="2400" dirty="0" smtClean="0">
                <a:solidFill>
                  <a:srgbClr val="002060"/>
                </a:solidFill>
              </a:rPr>
              <a:t>It </a:t>
            </a:r>
            <a:r>
              <a:rPr lang="en-GB" altLang="en-US" sz="2400" dirty="0">
                <a:solidFill>
                  <a:srgbClr val="002060"/>
                </a:solidFill>
              </a:rPr>
              <a:t>is an imperfect tool against plagiarism</a:t>
            </a:r>
          </a:p>
          <a:p>
            <a:r>
              <a:rPr lang="en-GB" altLang="en-US" sz="2400" dirty="0" smtClean="0">
                <a:solidFill>
                  <a:srgbClr val="002060"/>
                </a:solidFill>
              </a:rPr>
              <a:t>The </a:t>
            </a:r>
            <a:r>
              <a:rPr lang="en-GB" altLang="en-US" sz="2400" dirty="0">
                <a:solidFill>
                  <a:srgbClr val="002060"/>
                </a:solidFill>
              </a:rPr>
              <a:t>Business School </a:t>
            </a:r>
            <a:r>
              <a:rPr lang="en-GB" altLang="en-US" sz="2400" dirty="0" smtClean="0">
                <a:solidFill>
                  <a:srgbClr val="002060"/>
                </a:solidFill>
              </a:rPr>
              <a:t>advises against students relying on </a:t>
            </a:r>
            <a:r>
              <a:rPr lang="en-GB" altLang="en-US" sz="2400" dirty="0" err="1">
                <a:solidFill>
                  <a:srgbClr val="002060"/>
                </a:solidFill>
              </a:rPr>
              <a:t>TurnItIn</a:t>
            </a:r>
            <a:r>
              <a:rPr lang="en-GB" altLang="en-US" sz="2400" dirty="0">
                <a:solidFill>
                  <a:srgbClr val="002060"/>
                </a:solidFill>
              </a:rPr>
              <a:t> or any other piece of text-matching software as a means of verifying whether or not their work </a:t>
            </a:r>
            <a:r>
              <a:rPr lang="en-GB" altLang="en-US" sz="2400" u="sng" dirty="0">
                <a:solidFill>
                  <a:srgbClr val="002060"/>
                </a:solidFill>
              </a:rPr>
              <a:t>may</a:t>
            </a:r>
            <a:r>
              <a:rPr lang="en-GB" altLang="en-US" sz="2400" dirty="0">
                <a:solidFill>
                  <a:srgbClr val="002060"/>
                </a:solidFill>
              </a:rPr>
              <a:t> be </a:t>
            </a:r>
            <a:r>
              <a:rPr lang="en-GB" altLang="en-US" sz="2400" dirty="0" smtClean="0">
                <a:solidFill>
                  <a:srgbClr val="002060"/>
                </a:solidFill>
              </a:rPr>
              <a:t>plagiarised – although a Test my Text facility is usually available on each Moodle page up until the submission deadline</a:t>
            </a:r>
          </a:p>
          <a:p>
            <a:r>
              <a:rPr lang="en-GB" altLang="en-US" sz="2400" dirty="0" smtClean="0">
                <a:solidFill>
                  <a:srgbClr val="002060"/>
                </a:solidFill>
              </a:rPr>
              <a:t>It is wiser for students to adopt an approach to referencing in their work that clearly demonstrates where their voice stops and anther voice begins</a:t>
            </a:r>
          </a:p>
          <a:p>
            <a:endParaRPr lang="en-GB" altLang="en-US" sz="2400" dirty="0">
              <a:solidFill>
                <a:srgbClr val="002060"/>
              </a:solidFill>
            </a:endParaRP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53310726"/>
      </p:ext>
    </p:extLst>
  </p:cSld>
  <p:clrMapOvr>
    <a:masterClrMapping/>
  </p:clrMapOvr>
  <p:transition spd="slow" advTm="11043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641410" cy="627765"/>
          </a:xfrm>
        </p:spPr>
        <p:txBody>
          <a:bodyPr/>
          <a:lstStyle/>
          <a:p>
            <a:r>
              <a:rPr lang="en-GB" dirty="0">
                <a:solidFill>
                  <a:schemeClr val="accent3"/>
                </a:solidFill>
              </a:rPr>
              <a:t>Cheating in </a:t>
            </a:r>
            <a:r>
              <a:rPr lang="en-GB" dirty="0" smtClean="0">
                <a:solidFill>
                  <a:schemeClr val="accent3"/>
                </a:solidFill>
              </a:rPr>
              <a:t>On-campus Examinations</a:t>
            </a:r>
            <a:endParaRPr lang="en-GB" dirty="0">
              <a:solidFill>
                <a:schemeClr val="accent3"/>
              </a:solidFill>
            </a:endParaRP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796674"/>
            <a:ext cx="7317518" cy="3746498"/>
          </a:xfrm>
        </p:spPr>
        <p:txBody>
          <a:bodyPr/>
          <a:lstStyle/>
          <a:p>
            <a:r>
              <a:rPr lang="en-GB" altLang="en-US" sz="2400" dirty="0">
                <a:solidFill>
                  <a:srgbClr val="002060"/>
                </a:solidFill>
              </a:rPr>
              <a:t>This </a:t>
            </a:r>
            <a:r>
              <a:rPr lang="en-GB" altLang="en-US" sz="2400" dirty="0" smtClean="0">
                <a:solidFill>
                  <a:srgbClr val="002060"/>
                </a:solidFill>
              </a:rPr>
              <a:t>includes: </a:t>
            </a:r>
            <a:endParaRPr lang="en-GB" altLang="en-US" sz="2400" dirty="0">
              <a:solidFill>
                <a:srgbClr val="002060"/>
              </a:solidFill>
            </a:endParaRPr>
          </a:p>
          <a:p>
            <a:pPr lvl="1"/>
            <a:r>
              <a:rPr lang="en-GB" altLang="en-US" sz="2400" dirty="0">
                <a:solidFill>
                  <a:srgbClr val="002060"/>
                </a:solidFill>
              </a:rPr>
              <a:t>having any form of unauthorised notes or other information source on your person or at your desk </a:t>
            </a:r>
          </a:p>
          <a:p>
            <a:pPr lvl="1"/>
            <a:r>
              <a:rPr lang="en-GB" altLang="en-US" sz="2400" dirty="0">
                <a:solidFill>
                  <a:srgbClr val="002060"/>
                </a:solidFill>
              </a:rPr>
              <a:t>copying from another </a:t>
            </a:r>
            <a:r>
              <a:rPr lang="en-GB" altLang="en-US" sz="2400" dirty="0" smtClean="0">
                <a:solidFill>
                  <a:srgbClr val="002060"/>
                </a:solidFill>
              </a:rPr>
              <a:t>candidate</a:t>
            </a:r>
          </a:p>
          <a:p>
            <a:pPr lvl="1"/>
            <a:r>
              <a:rPr lang="en-GB" altLang="en-US" sz="2400" dirty="0" smtClean="0">
                <a:solidFill>
                  <a:srgbClr val="002060"/>
                </a:solidFill>
              </a:rPr>
              <a:t>impersonating </a:t>
            </a:r>
            <a:r>
              <a:rPr lang="en-GB" altLang="en-US" sz="2400" dirty="0">
                <a:solidFill>
                  <a:srgbClr val="002060"/>
                </a:solidFill>
              </a:rPr>
              <a:t>another candidate or allowing </a:t>
            </a:r>
            <a:r>
              <a:rPr lang="en-GB" altLang="en-US" sz="2400" dirty="0" smtClean="0">
                <a:solidFill>
                  <a:srgbClr val="002060"/>
                </a:solidFill>
              </a:rPr>
              <a:t>	oneself </a:t>
            </a:r>
            <a:r>
              <a:rPr lang="en-GB" altLang="en-US" sz="2400" dirty="0">
                <a:solidFill>
                  <a:srgbClr val="002060"/>
                </a:solidFill>
              </a:rPr>
              <a:t>to be impersonated </a:t>
            </a:r>
          </a:p>
          <a:p>
            <a:pPr lvl="1"/>
            <a:r>
              <a:rPr lang="en-GB" altLang="en-US" sz="2400" dirty="0">
                <a:solidFill>
                  <a:srgbClr val="002060"/>
                </a:solidFill>
              </a:rPr>
              <a:t>or having any form of data storage or communications device (such as a mobile phone) on your person or at your desk</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18982686"/>
      </p:ext>
    </p:extLst>
  </p:cSld>
  <p:clrMapOvr>
    <a:masterClrMapping/>
  </p:clrMapOvr>
  <p:transition spd="slow" advTm="241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6463990" cy="627765"/>
          </a:xfrm>
        </p:spPr>
        <p:txBody>
          <a:bodyPr/>
          <a:lstStyle/>
          <a:p>
            <a:r>
              <a:rPr lang="en-GB" dirty="0">
                <a:solidFill>
                  <a:schemeClr val="accent3"/>
                </a:solidFill>
              </a:rPr>
              <a:t>Do let us help you!</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359891" y="1796674"/>
            <a:ext cx="7317518" cy="3746498"/>
          </a:xfrm>
        </p:spPr>
        <p:txBody>
          <a:bodyPr/>
          <a:lstStyle/>
          <a:p>
            <a:r>
              <a:rPr lang="en-GB" altLang="en-US" sz="2400" dirty="0">
                <a:solidFill>
                  <a:srgbClr val="002060"/>
                </a:solidFill>
              </a:rPr>
              <a:t>If in doubt, please ask your tutors/convenors for help</a:t>
            </a:r>
          </a:p>
          <a:p>
            <a:r>
              <a:rPr lang="en-GB" altLang="en-US" sz="2400" dirty="0">
                <a:solidFill>
                  <a:srgbClr val="002060"/>
                </a:solidFill>
              </a:rPr>
              <a:t>In many AM meetings we learn that people have been experiencing medical or personal problems that we could have helped them with</a:t>
            </a:r>
          </a:p>
          <a:p>
            <a:r>
              <a:rPr lang="en-GB" altLang="en-US" sz="2400" dirty="0">
                <a:solidFill>
                  <a:srgbClr val="002060"/>
                </a:solidFill>
              </a:rPr>
              <a:t>The Business School’s Welfare Manager – Liza Aspell – who you can talk to confidentially</a:t>
            </a:r>
          </a:p>
          <a:p>
            <a:r>
              <a:rPr lang="en-GB" altLang="en-US" sz="2400" dirty="0">
                <a:solidFill>
                  <a:srgbClr val="002060"/>
                </a:solidFill>
              </a:rPr>
              <a:t>Please ask academics, your programme admin team or Liza Aspell for help if you are experiencing difficulties</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7559890"/>
      </p:ext>
    </p:extLst>
  </p:cSld>
  <p:clrMapOvr>
    <a:masterClrMapping/>
  </p:clrMapOvr>
  <p:transition spd="slow" advTm="4541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8A7BDCBC-5EF2-164A-9ABE-A8D8392CC949}"/>
              </a:ext>
            </a:extLst>
          </p:cNvPr>
          <p:cNvSpPr>
            <a:spLocks noGrp="1"/>
          </p:cNvSpPr>
          <p:nvPr>
            <p:ph type="ctrTitle"/>
          </p:nvPr>
        </p:nvSpPr>
        <p:spPr>
          <a:xfrm>
            <a:off x="4361349" y="983954"/>
            <a:ext cx="7150849" cy="2896803"/>
          </a:xfrm>
        </p:spPr>
        <p:txBody>
          <a:bodyPr>
            <a:normAutofit/>
          </a:bodyPr>
          <a:lstStyle/>
          <a:p>
            <a:r>
              <a:rPr lang="en-GB" sz="3600" dirty="0">
                <a:solidFill>
                  <a:schemeClr val="accent1"/>
                </a:solidFill>
              </a:rPr>
              <a:t>Thank you for your attention!</a:t>
            </a:r>
            <a:r>
              <a:rPr lang="en-US" sz="3600" dirty="0">
                <a:solidFill>
                  <a:schemeClr val="accent1"/>
                </a:solidFill>
              </a:rPr>
              <a:t/>
            </a:r>
            <a:br>
              <a:rPr lang="en-US" sz="3600" dirty="0">
                <a:solidFill>
                  <a:schemeClr val="accent1"/>
                </a:solidFill>
              </a:rPr>
            </a:br>
            <a:r>
              <a:rPr lang="en-US" sz="3600" dirty="0">
                <a:solidFill>
                  <a:schemeClr val="accent1"/>
                </a:solidFill>
              </a:rPr>
              <a:t/>
            </a:r>
            <a:br>
              <a:rPr lang="en-US" sz="3600" dirty="0">
                <a:solidFill>
                  <a:schemeClr val="accent1"/>
                </a:solidFill>
              </a:rPr>
            </a:br>
            <a:endParaRPr lang="en-US" sz="3600" dirty="0">
              <a:solidFill>
                <a:schemeClr val="accent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87513316"/>
      </p:ext>
    </p:extLst>
  </p:cSld>
  <p:clrMapOvr>
    <a:masterClrMapping/>
  </p:clrMapOvr>
  <p:transition spd="slow" advTm="1001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6570442"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Content Placeholder 12">
            <a:extLst>
              <a:ext uri="{FF2B5EF4-FFF2-40B4-BE49-F238E27FC236}">
                <a16:creationId xmlns:a16="http://schemas.microsoft.com/office/drawing/2014/main" xmlns="" id="{E07A4C94-48B2-7443-B5EE-4E6F1566AAEE}"/>
              </a:ext>
            </a:extLst>
          </p:cNvPr>
          <p:cNvSpPr>
            <a:spLocks noGrp="1"/>
          </p:cNvSpPr>
          <p:nvPr>
            <p:ph sz="quarter" idx="13"/>
          </p:nvPr>
        </p:nvSpPr>
        <p:spPr>
          <a:xfrm>
            <a:off x="169726" y="1734636"/>
            <a:ext cx="6230990" cy="3746498"/>
          </a:xfrm>
        </p:spPr>
        <p:txBody>
          <a:bodyPr/>
          <a:lstStyle/>
          <a:p>
            <a:r>
              <a:rPr lang="en-GB" sz="2400" dirty="0">
                <a:solidFill>
                  <a:srgbClr val="002060"/>
                </a:solidFill>
              </a:rPr>
              <a:t>High standards of honesty, trust and professional conduct expected by the University</a:t>
            </a:r>
          </a:p>
          <a:p>
            <a:r>
              <a:rPr lang="en-GB" sz="2400" dirty="0">
                <a:solidFill>
                  <a:srgbClr val="002060"/>
                </a:solidFill>
              </a:rPr>
              <a:t>Protecting the value of your degree</a:t>
            </a:r>
          </a:p>
          <a:p>
            <a:r>
              <a:rPr lang="en-GB" sz="2400" dirty="0">
                <a:solidFill>
                  <a:srgbClr val="002060"/>
                </a:solidFill>
              </a:rPr>
              <a:t>My role as Conduct Officer is to help ensure integrity is maintained</a:t>
            </a:r>
          </a:p>
          <a:p>
            <a:r>
              <a:rPr lang="en-GB" sz="2400" dirty="0">
                <a:solidFill>
                  <a:srgbClr val="002060"/>
                </a:solidFill>
              </a:rPr>
              <a:t>In </a:t>
            </a:r>
            <a:r>
              <a:rPr lang="en-GB" sz="2400" dirty="0" smtClean="0">
                <a:solidFill>
                  <a:srgbClr val="002060"/>
                </a:solidFill>
              </a:rPr>
              <a:t>2019-2020, 119 </a:t>
            </a:r>
            <a:r>
              <a:rPr lang="en-GB" sz="2400" dirty="0">
                <a:solidFill>
                  <a:srgbClr val="002060"/>
                </a:solidFill>
              </a:rPr>
              <a:t>Business School students </a:t>
            </a:r>
            <a:r>
              <a:rPr lang="en-GB" sz="2400" dirty="0" smtClean="0">
                <a:solidFill>
                  <a:srgbClr val="002060"/>
                </a:solidFill>
              </a:rPr>
              <a:t>(51 </a:t>
            </a:r>
            <a:r>
              <a:rPr lang="en-GB" sz="2400" dirty="0">
                <a:solidFill>
                  <a:srgbClr val="002060"/>
                </a:solidFill>
              </a:rPr>
              <a:t>- Postgraduate and </a:t>
            </a:r>
            <a:r>
              <a:rPr lang="en-GB" sz="2400" dirty="0" smtClean="0">
                <a:solidFill>
                  <a:srgbClr val="002060"/>
                </a:solidFill>
              </a:rPr>
              <a:t>68 </a:t>
            </a:r>
            <a:r>
              <a:rPr lang="en-GB" sz="2400" dirty="0">
                <a:solidFill>
                  <a:srgbClr val="002060"/>
                </a:solidFill>
              </a:rPr>
              <a:t>Undergraduate) were found guilty of academic misconduct (incl. cases of </a:t>
            </a:r>
            <a:r>
              <a:rPr lang="en-GB" sz="2400" dirty="0" smtClean="0">
                <a:solidFill>
                  <a:srgbClr val="002060"/>
                </a:solidFill>
              </a:rPr>
              <a:t>plagiarism and collusion in coursework assessment and take-home exams, and </a:t>
            </a:r>
            <a:r>
              <a:rPr lang="en-GB" sz="2400" dirty="0">
                <a:solidFill>
                  <a:srgbClr val="002060"/>
                </a:solidFill>
              </a:rPr>
              <a:t>cheating in </a:t>
            </a:r>
            <a:r>
              <a:rPr lang="en-GB" sz="2400" dirty="0" smtClean="0">
                <a:solidFill>
                  <a:srgbClr val="002060"/>
                </a:solidFill>
              </a:rPr>
              <a:t>on-campus exams</a:t>
            </a:r>
            <a:r>
              <a:rPr lang="en-GB" sz="2400" dirty="0">
                <a:solidFill>
                  <a:srgbClr val="002060"/>
                </a:solidFill>
              </a:rPr>
              <a:t>)</a:t>
            </a:r>
          </a:p>
          <a:p>
            <a:pPr marL="0" indent="0">
              <a:buNone/>
            </a:pPr>
            <a:endParaRPr lang="en-GB" sz="2400" dirty="0">
              <a:solidFill>
                <a:srgbClr val="002060"/>
              </a:solidFill>
            </a:endParaRPr>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230774" y="985534"/>
            <a:ext cx="5197519" cy="627765"/>
          </a:xfrm>
        </p:spPr>
        <p:txBody>
          <a:bodyPr/>
          <a:lstStyle/>
          <a:p>
            <a:r>
              <a:rPr lang="en-US" dirty="0" smtClean="0">
                <a:solidFill>
                  <a:schemeClr val="accent1"/>
                </a:solidFill>
              </a:rPr>
              <a:t>Academic Integrity</a:t>
            </a:r>
            <a:endParaRPr lang="en-US" dirty="0">
              <a:solidFill>
                <a:schemeClr val="accent1"/>
              </a:solidFill>
            </a:endParaRP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0"/>
            <a:ext cx="3031067" cy="985535"/>
          </a:xfrm>
          <a:prstGeom prst="rect">
            <a:avLst/>
          </a:prstGeom>
        </p:spPr>
      </p:pic>
      <p:pic>
        <p:nvPicPr>
          <p:cNvPr id="6" name="Picture 5">
            <a:extLst>
              <a:ext uri="{FF2B5EF4-FFF2-40B4-BE49-F238E27FC236}">
                <a16:creationId xmlns:a16="http://schemas.microsoft.com/office/drawing/2014/main" xmlns="" id="{D3BD633F-2A8C-4B59-ADFC-17AB414C9C16}"/>
              </a:ext>
            </a:extLst>
          </p:cNvPr>
          <p:cNvPicPr>
            <a:picLocks noChangeAspect="1"/>
          </p:cNvPicPr>
          <p:nvPr/>
        </p:nvPicPr>
        <p:blipFill rotWithShape="1">
          <a:blip r:embed="rId6"/>
          <a:srcRect l="43688"/>
          <a:stretch/>
        </p:blipFill>
        <p:spPr>
          <a:xfrm>
            <a:off x="6386883" y="-2382"/>
            <a:ext cx="5805117" cy="6947712"/>
          </a:xfrm>
          <a:prstGeom prst="rect">
            <a:avLst/>
          </a:prstGeom>
        </p:spPr>
      </p:pic>
      <p:sp>
        <p:nvSpPr>
          <p:cNvPr id="8" name="Graphic 5">
            <a:extLst>
              <a:ext uri="{FF2B5EF4-FFF2-40B4-BE49-F238E27FC236}">
                <a16:creationId xmlns:a16="http://schemas.microsoft.com/office/drawing/2014/main" xmlns="" id="{B4DDEC5F-E545-E04E-8ABA-0D3C9C49C30F}"/>
              </a:ext>
            </a:extLst>
          </p:cNvPr>
          <p:cNvSpPr/>
          <p:nvPr/>
        </p:nvSpPr>
        <p:spPr>
          <a:xfrm>
            <a:off x="7825520" y="-3026935"/>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bg1"/>
          </a:solidFill>
          <a:ln w="8782" cap="flat">
            <a:noFill/>
            <a:prstDash val="solid"/>
            <a:miter/>
          </a:ln>
        </p:spPr>
        <p:txBody>
          <a:bodyPr rtlCol="0" anchor="ctr"/>
          <a:lstStyle/>
          <a:p>
            <a:endParaRPr lang="en-US"/>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1444156"/>
      </p:ext>
    </p:extLst>
  </p:cSld>
  <p:clrMapOvr>
    <a:masterClrMapping/>
  </p:clrMapOvr>
  <p:transition spd="slow" advTm="4328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 xmlns:a16="http://schemas.microsoft.com/office/drawing/2014/main" id="{4477FF85-7487-471E-B875-416A0BC1E1C2}"/>
              </a:ext>
            </a:extLst>
          </p:cNvPr>
          <p:cNvSpPr>
            <a:spLocks noGrp="1"/>
          </p:cNvSpPr>
          <p:nvPr>
            <p:ph sz="quarter" idx="13"/>
          </p:nvPr>
        </p:nvSpPr>
        <p:spPr>
          <a:xfrm>
            <a:off x="454927" y="1871806"/>
            <a:ext cx="7218194" cy="2545072"/>
          </a:xfrm>
        </p:spPr>
        <p:txBody>
          <a:bodyPr/>
          <a:lstStyle/>
          <a:p>
            <a:r>
              <a:rPr lang="en-GB" sz="2400" dirty="0"/>
              <a:t>According to the University’s Quality Manual,  academic misconduct refers to</a:t>
            </a:r>
            <a:r>
              <a:rPr lang="en-GB" sz="2400" dirty="0" smtClean="0"/>
              <a:t>:</a:t>
            </a:r>
          </a:p>
          <a:p>
            <a:r>
              <a:rPr lang="en-GB" sz="2400" dirty="0"/>
              <a:t>“any improper activity or behaviour by a student which may give that student, or another student, an unpermitted academic advantage in a summative assessment</a:t>
            </a:r>
            <a:r>
              <a:rPr lang="en-GB" sz="2400" dirty="0" smtClean="0"/>
              <a:t>”</a:t>
            </a:r>
          </a:p>
          <a:p>
            <a:r>
              <a:rPr lang="en-GB" sz="2400" dirty="0"/>
              <a:t>Unacceptable in the scholarly </a:t>
            </a:r>
            <a:r>
              <a:rPr lang="en-GB" sz="2400" dirty="0" smtClean="0"/>
              <a:t>community</a:t>
            </a:r>
          </a:p>
          <a:p>
            <a:r>
              <a:rPr lang="en-GB" sz="2400" dirty="0"/>
              <a:t>Types of academic misconduct include plagiarism, collusion (including contract cheating or essay mills) in coursework assessments and take-home exams and cheating in on-campus exams</a:t>
            </a:r>
          </a:p>
          <a:p>
            <a:endParaRPr lang="en-GB" dirty="0">
              <a:solidFill>
                <a:schemeClr val="accent5"/>
              </a:solidFill>
            </a:endParaRPr>
          </a:p>
          <a:p>
            <a:endParaRPr lang="en-GB" dirty="0"/>
          </a:p>
          <a:p>
            <a:endParaRPr lang="en-GB" dirty="0"/>
          </a:p>
          <a:p>
            <a:endParaRPr lang="en-GB" dirty="0"/>
          </a:p>
          <a:p>
            <a:endParaRPr lang="en-GB" dirty="0"/>
          </a:p>
        </p:txBody>
      </p:sp>
      <p:sp>
        <p:nvSpPr>
          <p:cNvPr id="10" name="Title 9">
            <a:extLst>
              <a:ext uri="{FF2B5EF4-FFF2-40B4-BE49-F238E27FC236}">
                <a16:creationId xmlns="" xmlns:a16="http://schemas.microsoft.com/office/drawing/2014/main" id="{C12F1519-FC71-46B2-8C70-106FED61EF3D}"/>
              </a:ext>
            </a:extLst>
          </p:cNvPr>
          <p:cNvSpPr>
            <a:spLocks noGrp="1"/>
          </p:cNvSpPr>
          <p:nvPr>
            <p:ph type="title"/>
          </p:nvPr>
        </p:nvSpPr>
        <p:spPr>
          <a:xfrm>
            <a:off x="454927" y="836756"/>
            <a:ext cx="11257697" cy="1035050"/>
          </a:xfrm>
        </p:spPr>
        <p:txBody>
          <a:bodyPr/>
          <a:lstStyle/>
          <a:p>
            <a:r>
              <a:rPr lang="en-GB" dirty="0">
                <a:solidFill>
                  <a:schemeClr val="accent1"/>
                </a:solidFill>
              </a:rPr>
              <a:t>What is Academic Misconduct?</a:t>
            </a:r>
          </a:p>
        </p:txBody>
      </p:sp>
      <p:sp>
        <p:nvSpPr>
          <p:cNvPr id="13" name="Graphic 5">
            <a:extLst>
              <a:ext uri="{FF2B5EF4-FFF2-40B4-BE49-F238E27FC236}">
                <a16:creationId xmlns="" xmlns:a16="http://schemas.microsoft.com/office/drawing/2014/main" id="{5DEE0C84-89E7-4FFA-A7B2-96AF8F737FE3}"/>
              </a:ext>
            </a:extLst>
          </p:cNvPr>
          <p:cNvSpPr/>
          <p:nvPr/>
        </p:nvSpPr>
        <p:spPr>
          <a:xfrm>
            <a:off x="7673120" y="0"/>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bg1"/>
          </a:solidFill>
          <a:ln w="8782" cap="flat">
            <a:noFill/>
            <a:prstDash val="solid"/>
            <a:miter/>
          </a:ln>
        </p:spPr>
        <p:txBody>
          <a:bodyPr rtlCol="0" anchor="ctr"/>
          <a:lstStyle/>
          <a:p>
            <a:endParaRPr lang="en-US">
              <a:solidFill>
                <a:srgbClr val="000000"/>
              </a:solidFill>
            </a:endParaRPr>
          </a:p>
        </p:txBody>
      </p:sp>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26802794"/>
      </p:ext>
    </p:extLst>
  </p:cSld>
  <p:clrMapOvr>
    <a:masterClrMapping/>
  </p:clrMapOvr>
  <p:transition spd="slow" advTm="3539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1B08E6FE-4135-4E6A-AEC2-0E1894A3F792}"/>
              </a:ext>
            </a:extLst>
          </p:cNvPr>
          <p:cNvSpPr>
            <a:spLocks noGrp="1"/>
          </p:cNvSpPr>
          <p:nvPr>
            <p:ph type="title"/>
          </p:nvPr>
        </p:nvSpPr>
        <p:spPr>
          <a:xfrm>
            <a:off x="468856" y="803616"/>
            <a:ext cx="6355238" cy="1035050"/>
          </a:xfrm>
        </p:spPr>
        <p:txBody>
          <a:bodyPr/>
          <a:lstStyle/>
          <a:p>
            <a:r>
              <a:rPr lang="en-GB" dirty="0">
                <a:ea typeface="ＭＳ Ｐゴシック" charset="0"/>
              </a:rPr>
              <a:t>You should also note that:</a:t>
            </a:r>
            <a:endParaRPr lang="en-GB" dirty="0"/>
          </a:p>
        </p:txBody>
      </p:sp>
      <p:sp>
        <p:nvSpPr>
          <p:cNvPr id="5" name="Text Placeholder 4">
            <a:extLst>
              <a:ext uri="{FF2B5EF4-FFF2-40B4-BE49-F238E27FC236}">
                <a16:creationId xmlns:a16="http://schemas.microsoft.com/office/drawing/2014/main" xmlns="" id="{A23B7CA0-E7FA-4C9B-8DA4-A7D5D2ADCA02}"/>
              </a:ext>
            </a:extLst>
          </p:cNvPr>
          <p:cNvSpPr>
            <a:spLocks noGrp="1"/>
          </p:cNvSpPr>
          <p:nvPr>
            <p:ph type="body" sz="quarter" idx="25"/>
          </p:nvPr>
        </p:nvSpPr>
        <p:spPr/>
        <p:txBody>
          <a:bodyPr/>
          <a:lstStyle/>
          <a:p>
            <a:endParaRPr lang="en-GB"/>
          </a:p>
        </p:txBody>
      </p:sp>
      <p:sp>
        <p:nvSpPr>
          <p:cNvPr id="6" name="Text Placeholder 5">
            <a:extLst>
              <a:ext uri="{FF2B5EF4-FFF2-40B4-BE49-F238E27FC236}">
                <a16:creationId xmlns:a16="http://schemas.microsoft.com/office/drawing/2014/main" xmlns="" id="{7AEC6CBE-4C85-45F3-AE21-ABF986EF9412}"/>
              </a:ext>
            </a:extLst>
          </p:cNvPr>
          <p:cNvSpPr>
            <a:spLocks noGrp="1"/>
          </p:cNvSpPr>
          <p:nvPr>
            <p:ph type="body" sz="quarter" idx="26"/>
          </p:nvPr>
        </p:nvSpPr>
        <p:spPr/>
        <p:txBody>
          <a:bodyPr/>
          <a:lstStyle/>
          <a:p>
            <a:endParaRPr lang="en-GB"/>
          </a:p>
        </p:txBody>
      </p:sp>
      <p:sp>
        <p:nvSpPr>
          <p:cNvPr id="10" name="Content Placeholder 10">
            <a:extLst>
              <a:ext uri="{FF2B5EF4-FFF2-40B4-BE49-F238E27FC236}">
                <a16:creationId xmlns:a16="http://schemas.microsoft.com/office/drawing/2014/main" xmlns="" id="{0FAEEB99-FB88-4269-A4C2-95102AB6F330}"/>
              </a:ext>
            </a:extLst>
          </p:cNvPr>
          <p:cNvSpPr>
            <a:spLocks noGrp="1"/>
          </p:cNvSpPr>
          <p:nvPr>
            <p:ph sz="quarter" idx="19"/>
          </p:nvPr>
        </p:nvSpPr>
        <p:spPr>
          <a:xfrm>
            <a:off x="247413" y="1711586"/>
            <a:ext cx="6740241" cy="3194050"/>
          </a:xfrm>
        </p:spPr>
        <p:txBody>
          <a:bodyPr/>
          <a:lstStyle/>
          <a:p>
            <a:r>
              <a:rPr lang="en-GB" sz="2400" dirty="0"/>
              <a:t>It is our role to make you aware of academic misconduct issues and how to avoid </a:t>
            </a:r>
            <a:r>
              <a:rPr lang="en-GB" sz="2400" dirty="0" smtClean="0"/>
              <a:t>them</a:t>
            </a:r>
          </a:p>
          <a:p>
            <a:r>
              <a:rPr lang="en-GB" sz="2400" dirty="0"/>
              <a:t>It is your role to “take responsibility for the </a:t>
            </a:r>
            <a:r>
              <a:rPr lang="en-GB" sz="2400" dirty="0" smtClean="0"/>
              <a:t>of </a:t>
            </a:r>
            <a:r>
              <a:rPr lang="en-GB" sz="2400" dirty="0"/>
              <a:t>your own work, including asking for clarification where necessary</a:t>
            </a:r>
            <a:r>
              <a:rPr lang="en-GB" sz="2400" dirty="0" smtClean="0"/>
              <a:t>”</a:t>
            </a:r>
            <a:r>
              <a:rPr lang="en-GB" sz="2400" dirty="0"/>
              <a:t> </a:t>
            </a:r>
            <a:endParaRPr lang="en-GB" sz="2400" dirty="0" smtClean="0"/>
          </a:p>
          <a:p>
            <a:r>
              <a:rPr lang="en-GB" sz="2400" dirty="0" smtClean="0"/>
              <a:t>Proven </a:t>
            </a:r>
            <a:r>
              <a:rPr lang="en-GB" sz="2400" dirty="0"/>
              <a:t>cases may be mentioned in references or notified to an accrediting </a:t>
            </a:r>
            <a:r>
              <a:rPr lang="en-GB" sz="2400" dirty="0" smtClean="0"/>
              <a:t>body</a:t>
            </a:r>
          </a:p>
          <a:p>
            <a:r>
              <a:rPr lang="en-GB" sz="2400" dirty="0"/>
              <a:t>Familiarise yourself with Quality Manual</a:t>
            </a:r>
            <a:r>
              <a:rPr lang="en-GB" sz="2400" dirty="0" smtClean="0"/>
              <a:t>:</a:t>
            </a:r>
          </a:p>
          <a:p>
            <a:r>
              <a:rPr lang="en-GB" sz="2400" dirty="0">
                <a:solidFill>
                  <a:schemeClr val="accent5"/>
                </a:solidFill>
                <a:hlinkClick r:id="rId5"/>
              </a:rPr>
              <a:t>http://www.nottingham.ac.uk/academicservices/qualitymanual/assessmentandawards/academic-misconduct.aspx</a:t>
            </a:r>
            <a:endParaRPr lang="en-GB" sz="2400" dirty="0">
              <a:solidFill>
                <a:schemeClr val="accent5"/>
              </a:solidFill>
            </a:endParaRPr>
          </a:p>
          <a:p>
            <a:endParaRPr lang="en-GB" sz="2400" dirty="0"/>
          </a:p>
          <a:p>
            <a:endParaRPr lang="en-GB" sz="2400" dirty="0"/>
          </a:p>
          <a:p>
            <a:endParaRPr lang="en-GB" sz="2400" dirty="0"/>
          </a:p>
          <a:p>
            <a:endParaRPr lang="en-GB" sz="2400" dirty="0"/>
          </a:p>
          <a:p>
            <a:pPr marL="0" indent="0">
              <a:buNone/>
            </a:pPr>
            <a:endParaRPr lang="en-GB" sz="2400" dirty="0"/>
          </a:p>
        </p:txBody>
      </p:sp>
      <p:pic>
        <p:nvPicPr>
          <p:cNvPr id="17" name="Picture Placeholder 16">
            <a:extLst>
              <a:ext uri="{FF2B5EF4-FFF2-40B4-BE49-F238E27FC236}">
                <a16:creationId xmlns:a16="http://schemas.microsoft.com/office/drawing/2014/main" xmlns="" id="{16AD37B3-5A95-42FB-B6F7-45BE718445C2}"/>
              </a:ext>
            </a:extLst>
          </p:cNvPr>
          <p:cNvPicPr>
            <a:picLocks noGrp="1" noChangeAspect="1"/>
          </p:cNvPicPr>
          <p:nvPr>
            <p:ph type="pic" sz="quarter" idx="27"/>
          </p:nvPr>
        </p:nvPicPr>
        <p:blipFill rotWithShape="1">
          <a:blip r:embed="rId6" cstate="email">
            <a:extLst>
              <a:ext uri="{28A0092B-C50C-407E-A947-70E740481C1C}">
                <a14:useLocalDpi xmlns:a14="http://schemas.microsoft.com/office/drawing/2010/main"/>
              </a:ext>
            </a:extLst>
          </a:blip>
          <a:srcRect b="-2253"/>
          <a:stretch/>
        </p:blipFill>
        <p:spPr>
          <a:xfrm>
            <a:off x="7358541" y="851973"/>
            <a:ext cx="3712068" cy="4475286"/>
          </a:xfr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34824187"/>
      </p:ext>
    </p:extLst>
  </p:cSld>
  <p:clrMapOvr>
    <a:masterClrMapping/>
  </p:clrMapOvr>
  <p:transition spd="slow" advTm="2668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42897" y="1131106"/>
            <a:ext cx="5197519" cy="627765"/>
          </a:xfrm>
        </p:spPr>
        <p:txBody>
          <a:bodyPr/>
          <a:lstStyle/>
          <a:p>
            <a:r>
              <a:rPr lang="en-US" dirty="0">
                <a:solidFill>
                  <a:schemeClr val="accent3"/>
                </a:solidFill>
              </a:rPr>
              <a:t>The Practicalities </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233717" y="1945476"/>
            <a:ext cx="7317518" cy="3746498"/>
          </a:xfrm>
        </p:spPr>
        <p:txBody>
          <a:bodyPr/>
          <a:lstStyle/>
          <a:p>
            <a:r>
              <a:rPr lang="en-GB" sz="2400" dirty="0">
                <a:solidFill>
                  <a:srgbClr val="002060"/>
                </a:solidFill>
              </a:rPr>
              <a:t>You will not be penalised for academic misconduct via the marking process</a:t>
            </a:r>
          </a:p>
          <a:p>
            <a:r>
              <a:rPr lang="en-GB" sz="2400" dirty="0">
                <a:solidFill>
                  <a:srgbClr val="002060"/>
                </a:solidFill>
              </a:rPr>
              <a:t>Once any offence is suspected, you will be required to attend a </a:t>
            </a:r>
            <a:r>
              <a:rPr lang="en-GB" sz="2400" dirty="0" smtClean="0">
                <a:solidFill>
                  <a:srgbClr val="002060"/>
                </a:solidFill>
              </a:rPr>
              <a:t>Business </a:t>
            </a:r>
            <a:r>
              <a:rPr lang="en-GB" sz="2400" dirty="0">
                <a:solidFill>
                  <a:srgbClr val="002060"/>
                </a:solidFill>
              </a:rPr>
              <a:t>School </a:t>
            </a:r>
            <a:r>
              <a:rPr lang="en-GB" sz="2400" dirty="0" smtClean="0">
                <a:solidFill>
                  <a:srgbClr val="002060"/>
                </a:solidFill>
              </a:rPr>
              <a:t>suspected academic </a:t>
            </a:r>
            <a:r>
              <a:rPr lang="en-GB" sz="2400" dirty="0">
                <a:solidFill>
                  <a:srgbClr val="002060"/>
                </a:solidFill>
              </a:rPr>
              <a:t>misconduct meeting</a:t>
            </a:r>
          </a:p>
          <a:p>
            <a:r>
              <a:rPr lang="en-GB" sz="2400" dirty="0">
                <a:solidFill>
                  <a:srgbClr val="002060"/>
                </a:solidFill>
              </a:rPr>
              <a:t>If you are found guilty, a penalty will normally be imposed internally by the Business School</a:t>
            </a:r>
          </a:p>
          <a:p>
            <a:r>
              <a:rPr lang="en-GB" sz="2400" dirty="0">
                <a:solidFill>
                  <a:srgbClr val="002060"/>
                </a:solidFill>
              </a:rPr>
              <a:t>For second offences, you will be referred to the University’s central Academic Misconduct Committee</a:t>
            </a:r>
          </a:p>
          <a:p>
            <a:pPr marL="0" indent="0" algn="ctr">
              <a:buNone/>
            </a:pPr>
            <a:r>
              <a:rPr lang="en-GB" sz="2400" dirty="0">
                <a:solidFill>
                  <a:srgbClr val="FF0000"/>
                </a:solidFill>
              </a:rPr>
              <a:t>There is no leniency for first offences</a:t>
            </a:r>
          </a:p>
          <a:p>
            <a:pPr marL="0" indent="0">
              <a:buNone/>
            </a:pPr>
            <a:r>
              <a:rPr lang="en-GB" sz="2400" dirty="0">
                <a:solidFill>
                  <a:srgbClr val="002060"/>
                </a:solidFill>
              </a:rPr>
              <a:t>	(as you are assumed to be aware of AM)</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64540749"/>
      </p:ext>
    </p:extLst>
  </p:cSld>
  <p:clrMapOvr>
    <a:masterClrMapping/>
  </p:clrMapOvr>
  <p:transition spd="slow" advTm="4140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42897" y="1131106"/>
            <a:ext cx="5197519" cy="627765"/>
          </a:xfrm>
        </p:spPr>
        <p:txBody>
          <a:bodyPr/>
          <a:lstStyle/>
          <a:p>
            <a:r>
              <a:rPr lang="en-US" sz="3200" dirty="0">
                <a:solidFill>
                  <a:schemeClr val="accent3"/>
                </a:solidFill>
              </a:rPr>
              <a:t>Penalties</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233717" y="1945476"/>
            <a:ext cx="7317518" cy="3746498"/>
          </a:xfrm>
        </p:spPr>
        <p:txBody>
          <a:bodyPr/>
          <a:lstStyle/>
          <a:p>
            <a:r>
              <a:rPr lang="en-GB" dirty="0">
                <a:solidFill>
                  <a:srgbClr val="002060"/>
                </a:solidFill>
              </a:rPr>
              <a:t>For </a:t>
            </a:r>
            <a:r>
              <a:rPr lang="en-GB" b="1" dirty="0">
                <a:solidFill>
                  <a:srgbClr val="002060"/>
                </a:solidFill>
              </a:rPr>
              <a:t>first offences</a:t>
            </a:r>
            <a:r>
              <a:rPr lang="en-GB" dirty="0">
                <a:solidFill>
                  <a:srgbClr val="002060"/>
                </a:solidFill>
              </a:rPr>
              <a:t>, the usual Business School penalty is a mark of zero, either for the section(s) of work at the focus of the investigation, or, for the entire piece of assessment concerned</a:t>
            </a:r>
          </a:p>
          <a:p>
            <a:r>
              <a:rPr lang="en-GB" b="1" dirty="0">
                <a:solidFill>
                  <a:srgbClr val="002060"/>
                </a:solidFill>
              </a:rPr>
              <a:t>Second offence </a:t>
            </a:r>
            <a:r>
              <a:rPr lang="en-GB" dirty="0">
                <a:solidFill>
                  <a:srgbClr val="002060"/>
                </a:solidFill>
              </a:rPr>
              <a:t>penalties are determined by the University and have previously included a mark of zero for 60 credits, a mark of zero for 120 credits, and expulsion from the University</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04393277"/>
      </p:ext>
    </p:extLst>
  </p:cSld>
  <p:clrMapOvr>
    <a:masterClrMapping/>
  </p:clrMapOvr>
  <p:transition spd="slow" advTm="2213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42897" y="1131106"/>
            <a:ext cx="5197519" cy="627765"/>
          </a:xfrm>
        </p:spPr>
        <p:txBody>
          <a:bodyPr/>
          <a:lstStyle/>
          <a:p>
            <a:r>
              <a:rPr lang="en-US" sz="3200" dirty="0" smtClean="0">
                <a:solidFill>
                  <a:schemeClr val="accent3"/>
                </a:solidFill>
              </a:rPr>
              <a:t>A Quick Quiz</a:t>
            </a:r>
            <a:endParaRPr lang="en-US" sz="3200" dirty="0">
              <a:solidFill>
                <a:schemeClr val="accent3"/>
              </a:solidFill>
            </a:endParaRP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233717" y="1945476"/>
            <a:ext cx="7722928" cy="3746498"/>
          </a:xfrm>
        </p:spPr>
        <p:txBody>
          <a:bodyPr/>
          <a:lstStyle/>
          <a:p>
            <a:r>
              <a:rPr lang="en-GB" dirty="0" smtClean="0">
                <a:solidFill>
                  <a:srgbClr val="002060"/>
                </a:solidFill>
              </a:rPr>
              <a:t>Please take a few moments to complete the following plagiarism quiz</a:t>
            </a:r>
          </a:p>
          <a:p>
            <a:endParaRPr lang="en-GB" dirty="0">
              <a:solidFill>
                <a:srgbClr val="002060"/>
              </a:solidFill>
              <a:hlinkClick r:id="rId6"/>
            </a:endParaRPr>
          </a:p>
          <a:p>
            <a:pPr marL="0" indent="0">
              <a:buNone/>
            </a:pPr>
            <a:r>
              <a:rPr lang="en-GB" dirty="0" smtClean="0">
                <a:hlinkClick r:id="rId6"/>
              </a:rPr>
              <a:t>https</a:t>
            </a:r>
            <a:r>
              <a:rPr lang="en-GB" dirty="0">
                <a:hlinkClick r:id="rId6"/>
              </a:rPr>
              <a:t>://www.turnitin.com/static/plagiarism-quiz</a:t>
            </a:r>
            <a:r>
              <a:rPr lang="en-GB" dirty="0" smtClean="0">
                <a:hlinkClick r:id="rId6"/>
              </a:rPr>
              <a:t>/</a:t>
            </a:r>
            <a:endParaRPr lang="en-GB" dirty="0" smtClean="0"/>
          </a:p>
          <a:p>
            <a:endParaRPr lang="en-GB" dirty="0">
              <a:solidFill>
                <a:srgbClr val="002060"/>
              </a:solidFill>
            </a:endParaRP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5" name="Picture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690030" y="4047699"/>
            <a:ext cx="2810301" cy="2810301"/>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90495708"/>
      </p:ext>
    </p:extLst>
  </p:cSld>
  <p:clrMapOvr>
    <a:masterClrMapping/>
  </p:clrMapOvr>
  <p:transition spd="slow" advTm="1545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233717" y="1071083"/>
            <a:ext cx="6880604" cy="627765"/>
          </a:xfrm>
        </p:spPr>
        <p:txBody>
          <a:bodyPr/>
          <a:lstStyle/>
          <a:p>
            <a:r>
              <a:rPr lang="en-US" dirty="0" smtClean="0">
                <a:solidFill>
                  <a:schemeClr val="accent3"/>
                </a:solidFill>
              </a:rPr>
              <a:t>Plagiarism (in coursework assessment or take-home examinations)</a:t>
            </a:r>
            <a:endParaRPr lang="en-US" dirty="0">
              <a:solidFill>
                <a:schemeClr val="accent3"/>
              </a:solidFill>
            </a:endParaRP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233717" y="1945476"/>
            <a:ext cx="7317518" cy="3746498"/>
          </a:xfrm>
        </p:spPr>
        <p:txBody>
          <a:bodyPr/>
          <a:lstStyle/>
          <a:p>
            <a:r>
              <a:rPr lang="en-GB" dirty="0" smtClean="0">
                <a:solidFill>
                  <a:srgbClr val="002060"/>
                </a:solidFill>
              </a:rPr>
              <a:t>The University </a:t>
            </a:r>
            <a:r>
              <a:rPr lang="en-GB" dirty="0">
                <a:solidFill>
                  <a:srgbClr val="002060"/>
                </a:solidFill>
              </a:rPr>
              <a:t>defines plagiarism as “representing another person’s work or ideas as one’s own”</a:t>
            </a:r>
          </a:p>
          <a:p>
            <a:r>
              <a:rPr lang="en-GB" dirty="0">
                <a:solidFill>
                  <a:srgbClr val="002060"/>
                </a:solidFill>
              </a:rPr>
              <a:t>This includes:</a:t>
            </a:r>
          </a:p>
          <a:p>
            <a:pPr lvl="1"/>
            <a:r>
              <a:rPr lang="en-GB" dirty="0">
                <a:solidFill>
                  <a:srgbClr val="002060"/>
                </a:solidFill>
              </a:rPr>
              <a:t>Improper referencing/acknowledging sources</a:t>
            </a:r>
          </a:p>
          <a:p>
            <a:pPr lvl="1"/>
            <a:r>
              <a:rPr lang="en-GB" dirty="0">
                <a:solidFill>
                  <a:srgbClr val="002060"/>
                </a:solidFill>
              </a:rPr>
              <a:t>the unauthorised use of another student’s </a:t>
            </a:r>
            <a:r>
              <a:rPr lang="en-GB" dirty="0" smtClean="0">
                <a:solidFill>
                  <a:srgbClr val="002060"/>
                </a:solidFill>
              </a:rPr>
              <a:t>work </a:t>
            </a:r>
            <a:endParaRPr lang="en-GB" dirty="0">
              <a:solidFill>
                <a:srgbClr val="002060"/>
              </a:solidFill>
            </a:endParaRPr>
          </a:p>
          <a:p>
            <a:pPr lvl="1"/>
            <a:r>
              <a:rPr lang="en-GB" dirty="0">
                <a:solidFill>
                  <a:srgbClr val="002060"/>
                </a:solidFill>
              </a:rPr>
              <a:t>the commissioning, purchase and submission of a piece of work, in part or whole, as the student’s own</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11030331"/>
      </p:ext>
    </p:extLst>
  </p:cSld>
  <p:clrMapOvr>
    <a:masterClrMapping/>
  </p:clrMapOvr>
  <p:transition spd="slow" advTm="2264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89D5742-A9AD-43CD-B415-F16F2B04CBB2}"/>
              </a:ext>
            </a:extLst>
          </p:cNvPr>
          <p:cNvSpPr/>
          <p:nvPr/>
        </p:nvSpPr>
        <p:spPr>
          <a:xfrm>
            <a:off x="0" y="0"/>
            <a:ext cx="87884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 Placeholder 13">
            <a:extLst>
              <a:ext uri="{FF2B5EF4-FFF2-40B4-BE49-F238E27FC236}">
                <a16:creationId xmlns:a16="http://schemas.microsoft.com/office/drawing/2014/main" xmlns="" id="{DCC8B823-0EE7-7942-892C-6FABAED964DD}"/>
              </a:ext>
            </a:extLst>
          </p:cNvPr>
          <p:cNvSpPr>
            <a:spLocks noGrp="1"/>
          </p:cNvSpPr>
          <p:nvPr>
            <p:ph type="body" sz="quarter" idx="15"/>
          </p:nvPr>
        </p:nvSpPr>
        <p:spPr>
          <a:xfrm>
            <a:off x="359891" y="1032555"/>
            <a:ext cx="5197519" cy="627765"/>
          </a:xfrm>
        </p:spPr>
        <p:txBody>
          <a:bodyPr/>
          <a:lstStyle/>
          <a:p>
            <a:r>
              <a:rPr lang="en-US" dirty="0">
                <a:solidFill>
                  <a:schemeClr val="accent3"/>
                </a:solidFill>
              </a:rPr>
              <a:t>Referencing</a:t>
            </a:r>
          </a:p>
        </p:txBody>
      </p:sp>
      <p:pic>
        <p:nvPicPr>
          <p:cNvPr id="4" name="Picture 3">
            <a:extLst>
              <a:ext uri="{FF2B5EF4-FFF2-40B4-BE49-F238E27FC236}">
                <a16:creationId xmlns:a16="http://schemas.microsoft.com/office/drawing/2014/main" xmlns="" id="{32DF08A1-E4D3-43CF-BEE4-89862A2B87DB}"/>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0" y="52514"/>
            <a:ext cx="3132667" cy="1018569"/>
          </a:xfrm>
          <a:prstGeom prst="rect">
            <a:avLst/>
          </a:prstGeom>
        </p:spPr>
      </p:pic>
      <p:sp>
        <p:nvSpPr>
          <p:cNvPr id="6" name="Content Placeholder 5">
            <a:extLst>
              <a:ext uri="{FF2B5EF4-FFF2-40B4-BE49-F238E27FC236}">
                <a16:creationId xmlns:a16="http://schemas.microsoft.com/office/drawing/2014/main" xmlns="" id="{98DC608E-F911-4BC4-9224-F2E272A48C15}"/>
              </a:ext>
            </a:extLst>
          </p:cNvPr>
          <p:cNvSpPr>
            <a:spLocks noGrp="1"/>
          </p:cNvSpPr>
          <p:nvPr>
            <p:ph sz="quarter" idx="13"/>
          </p:nvPr>
        </p:nvSpPr>
        <p:spPr>
          <a:xfrm>
            <a:off x="506672" y="1764472"/>
            <a:ext cx="7317518" cy="3746498"/>
          </a:xfrm>
        </p:spPr>
        <p:txBody>
          <a:bodyPr/>
          <a:lstStyle/>
          <a:p>
            <a:r>
              <a:rPr lang="en-GB" dirty="0">
                <a:solidFill>
                  <a:srgbClr val="002060"/>
                </a:solidFill>
              </a:rPr>
              <a:t>You must follow the guidelines for referencing provided in your Student Handbook (on Moodle)</a:t>
            </a:r>
          </a:p>
          <a:p>
            <a:r>
              <a:rPr lang="en-GB" dirty="0">
                <a:solidFill>
                  <a:srgbClr val="002060"/>
                </a:solidFill>
              </a:rPr>
              <a:t>Every time you include a quote, idea or paraphrase in your work you must include an in-text reference and an end-of-text reference</a:t>
            </a:r>
          </a:p>
          <a:p>
            <a:r>
              <a:rPr lang="en-GB" dirty="0">
                <a:solidFill>
                  <a:srgbClr val="002060"/>
                </a:solidFill>
              </a:rPr>
              <a:t>You must always make explicit in text the work that is yours and the work that is taken from others</a:t>
            </a:r>
          </a:p>
          <a:p>
            <a:r>
              <a:rPr lang="en-GB" dirty="0">
                <a:solidFill>
                  <a:srgbClr val="002060"/>
                </a:solidFill>
              </a:rPr>
              <a:t>Be careful with copy &amp; paste</a:t>
            </a:r>
          </a:p>
        </p:txBody>
      </p:sp>
      <p:sp>
        <p:nvSpPr>
          <p:cNvPr id="11" name="Graphic 5">
            <a:extLst>
              <a:ext uri="{FF2B5EF4-FFF2-40B4-BE49-F238E27FC236}">
                <a16:creationId xmlns:a16="http://schemas.microsoft.com/office/drawing/2014/main" xmlns="" id="{0D6BCE94-6801-474F-988E-1FBAF8BFCAF2}"/>
              </a:ext>
            </a:extLst>
          </p:cNvPr>
          <p:cNvSpPr/>
          <p:nvPr/>
        </p:nvSpPr>
        <p:spPr>
          <a:xfrm>
            <a:off x="7114321" y="-1781788"/>
            <a:ext cx="6052648" cy="6453553"/>
          </a:xfrm>
          <a:custGeom>
            <a:avLst/>
            <a:gdLst>
              <a:gd name="connsiteX0" fmla="*/ 5949852 w 6052648"/>
              <a:gd name="connsiteY0" fmla="*/ 5232303 h 6453553"/>
              <a:gd name="connsiteX1" fmla="*/ 5064227 w 6052648"/>
              <a:gd name="connsiteY1" fmla="*/ 5740498 h 6453553"/>
              <a:gd name="connsiteX2" fmla="*/ 5023812 w 6052648"/>
              <a:gd name="connsiteY2" fmla="*/ 5716759 h 6453553"/>
              <a:gd name="connsiteX3" fmla="*/ 5023812 w 6052648"/>
              <a:gd name="connsiteY3" fmla="*/ 4733779 h 6453553"/>
              <a:gd name="connsiteX4" fmla="*/ 5072135 w 6052648"/>
              <a:gd name="connsiteY4" fmla="*/ 4696851 h 6453553"/>
              <a:gd name="connsiteX5" fmla="*/ 5951609 w 6052648"/>
              <a:gd name="connsiteY5" fmla="*/ 5198012 h 6453553"/>
              <a:gd name="connsiteX6" fmla="*/ 5948095 w 6052648"/>
              <a:gd name="connsiteY6" fmla="*/ 5216477 h 6453553"/>
              <a:gd name="connsiteX7" fmla="*/ 5949852 w 6052648"/>
              <a:gd name="connsiteY7" fmla="*/ 5232303 h 6453553"/>
              <a:gd name="connsiteX8" fmla="*/ 4932438 w 6052648"/>
              <a:gd name="connsiteY8" fmla="*/ 3556489 h 6453553"/>
              <a:gd name="connsiteX9" fmla="*/ 4933317 w 6052648"/>
              <a:gd name="connsiteY9" fmla="*/ 3569677 h 6453553"/>
              <a:gd name="connsiteX10" fmla="*/ 4073171 w 6052648"/>
              <a:gd name="connsiteY10" fmla="*/ 4052375 h 6453553"/>
              <a:gd name="connsiteX11" fmla="*/ 4037149 w 6052648"/>
              <a:gd name="connsiteY11" fmla="*/ 4033032 h 6453553"/>
              <a:gd name="connsiteX12" fmla="*/ 4037149 w 6052648"/>
              <a:gd name="connsiteY12" fmla="*/ 3494063 h 6453553"/>
              <a:gd name="connsiteX13" fmla="*/ 4035392 w 6052648"/>
              <a:gd name="connsiteY13" fmla="*/ 3494063 h 6453553"/>
              <a:gd name="connsiteX14" fmla="*/ 4035392 w 6052648"/>
              <a:gd name="connsiteY14" fmla="*/ 3096651 h 6453553"/>
              <a:gd name="connsiteX15" fmla="*/ 4145216 w 6052648"/>
              <a:gd name="connsiteY15" fmla="*/ 2978834 h 6453553"/>
              <a:gd name="connsiteX16" fmla="*/ 4133794 w 6052648"/>
              <a:gd name="connsiteY16" fmla="*/ 2927839 h 6453553"/>
              <a:gd name="connsiteX17" fmla="*/ 4966703 w 6052648"/>
              <a:gd name="connsiteY17" fmla="*/ 2444262 h 6453553"/>
              <a:gd name="connsiteX18" fmla="*/ 5015026 w 6052648"/>
              <a:gd name="connsiteY18" fmla="*/ 2468001 h 6453553"/>
              <a:gd name="connsiteX19" fmla="*/ 5063349 w 6052648"/>
              <a:gd name="connsiteY19" fmla="*/ 2443382 h 6453553"/>
              <a:gd name="connsiteX20" fmla="*/ 5945459 w 6052648"/>
              <a:gd name="connsiteY20" fmla="*/ 2941027 h 6453553"/>
              <a:gd name="connsiteX21" fmla="*/ 5931402 w 6052648"/>
              <a:gd name="connsiteY21" fmla="*/ 2978834 h 6453553"/>
              <a:gd name="connsiteX22" fmla="*/ 5937552 w 6052648"/>
              <a:gd name="connsiteY22" fmla="*/ 3005211 h 6453553"/>
              <a:gd name="connsiteX23" fmla="*/ 5068620 w 6052648"/>
              <a:gd name="connsiteY23" fmla="*/ 3493184 h 6453553"/>
              <a:gd name="connsiteX24" fmla="*/ 5015026 w 6052648"/>
              <a:gd name="connsiteY24" fmla="*/ 3472962 h 6453553"/>
              <a:gd name="connsiteX25" fmla="*/ 4932438 w 6052648"/>
              <a:gd name="connsiteY25" fmla="*/ 3556489 h 6453553"/>
              <a:gd name="connsiteX26" fmla="*/ 5007119 w 6052648"/>
              <a:gd name="connsiteY26" fmla="*/ 4615083 h 6453553"/>
              <a:gd name="connsiteX27" fmla="*/ 4979003 w 6052648"/>
              <a:gd name="connsiteY27" fmla="*/ 4626512 h 6453553"/>
              <a:gd name="connsiteX28" fmla="*/ 4083714 w 6052648"/>
              <a:gd name="connsiteY28" fmla="*/ 4115679 h 6453553"/>
              <a:gd name="connsiteX29" fmla="*/ 4088107 w 6052648"/>
              <a:gd name="connsiteY29" fmla="*/ 4091940 h 6453553"/>
              <a:gd name="connsiteX30" fmla="*/ 4081957 w 6052648"/>
              <a:gd name="connsiteY30" fmla="*/ 4065563 h 6453553"/>
              <a:gd name="connsiteX31" fmla="*/ 4936831 w 6052648"/>
              <a:gd name="connsiteY31" fmla="*/ 3585503 h 6453553"/>
              <a:gd name="connsiteX32" fmla="*/ 5006240 w 6052648"/>
              <a:gd name="connsiteY32" fmla="*/ 3639136 h 6453553"/>
              <a:gd name="connsiteX33" fmla="*/ 5006240 w 6052648"/>
              <a:gd name="connsiteY33" fmla="*/ 4615083 h 6453553"/>
              <a:gd name="connsiteX34" fmla="*/ 5007119 w 6052648"/>
              <a:gd name="connsiteY34" fmla="*/ 5716759 h 6453553"/>
              <a:gd name="connsiteX35" fmla="*/ 4967582 w 6052648"/>
              <a:gd name="connsiteY35" fmla="*/ 5739619 h 6453553"/>
              <a:gd name="connsiteX36" fmla="*/ 4103922 w 6052648"/>
              <a:gd name="connsiteY36" fmla="*/ 5249887 h 6453553"/>
              <a:gd name="connsiteX37" fmla="*/ 4110951 w 6052648"/>
              <a:gd name="connsiteY37" fmla="*/ 5216477 h 6453553"/>
              <a:gd name="connsiteX38" fmla="*/ 4105679 w 6052648"/>
              <a:gd name="connsiteY38" fmla="*/ 5187462 h 6453553"/>
              <a:gd name="connsiteX39" fmla="*/ 4963189 w 6052648"/>
              <a:gd name="connsiteY39" fmla="*/ 4705643 h 6453553"/>
              <a:gd name="connsiteX40" fmla="*/ 5007119 w 6052648"/>
              <a:gd name="connsiteY40" fmla="*/ 4734658 h 6453553"/>
              <a:gd name="connsiteX41" fmla="*/ 5007119 w 6052648"/>
              <a:gd name="connsiteY41" fmla="*/ 5716759 h 6453553"/>
              <a:gd name="connsiteX42" fmla="*/ 4036270 w 6052648"/>
              <a:gd name="connsiteY42" fmla="*/ 5133829 h 6453553"/>
              <a:gd name="connsiteX43" fmla="*/ 4036270 w 6052648"/>
              <a:gd name="connsiteY43" fmla="*/ 4151728 h 6453553"/>
              <a:gd name="connsiteX44" fmla="*/ 4075807 w 6052648"/>
              <a:gd name="connsiteY44" fmla="*/ 4128868 h 6453553"/>
              <a:gd name="connsiteX45" fmla="*/ 4967582 w 6052648"/>
              <a:gd name="connsiteY45" fmla="*/ 4637063 h 6453553"/>
              <a:gd name="connsiteX46" fmla="*/ 4955282 w 6052648"/>
              <a:gd name="connsiteY46" fmla="*/ 4673991 h 6453553"/>
              <a:gd name="connsiteX47" fmla="*/ 4957917 w 6052648"/>
              <a:gd name="connsiteY47" fmla="*/ 4689817 h 6453553"/>
              <a:gd name="connsiteX48" fmla="*/ 4099529 w 6052648"/>
              <a:gd name="connsiteY48" fmla="*/ 5172515 h 6453553"/>
              <a:gd name="connsiteX49" fmla="*/ 4036270 w 6052648"/>
              <a:gd name="connsiteY49" fmla="*/ 5133829 h 6453553"/>
              <a:gd name="connsiteX50" fmla="*/ 4036270 w 6052648"/>
              <a:gd name="connsiteY50" fmla="*/ 1931670 h 6453553"/>
              <a:gd name="connsiteX51" fmla="*/ 4109193 w 6052648"/>
              <a:gd name="connsiteY51" fmla="*/ 1850781 h 6453553"/>
              <a:gd name="connsiteX52" fmla="*/ 4103922 w 6052648"/>
              <a:gd name="connsiteY52" fmla="*/ 1822645 h 6453553"/>
              <a:gd name="connsiteX53" fmla="*/ 4925409 w 6052648"/>
              <a:gd name="connsiteY53" fmla="*/ 1346102 h 6453553"/>
              <a:gd name="connsiteX54" fmla="*/ 5007119 w 6052648"/>
              <a:gd name="connsiteY54" fmla="*/ 1387426 h 6453553"/>
              <a:gd name="connsiteX55" fmla="*/ 5007119 w 6052648"/>
              <a:gd name="connsiteY55" fmla="*/ 2348426 h 6453553"/>
              <a:gd name="connsiteX56" fmla="*/ 4954403 w 6052648"/>
              <a:gd name="connsiteY56" fmla="*/ 2408213 h 6453553"/>
              <a:gd name="connsiteX57" fmla="*/ 4958796 w 6052648"/>
              <a:gd name="connsiteY57" fmla="*/ 2430194 h 6453553"/>
              <a:gd name="connsiteX58" fmla="*/ 4125887 w 6052648"/>
              <a:gd name="connsiteY58" fmla="*/ 2913771 h 6453553"/>
              <a:gd name="connsiteX59" fmla="*/ 4036270 w 6052648"/>
              <a:gd name="connsiteY59" fmla="*/ 2861896 h 6453553"/>
              <a:gd name="connsiteX60" fmla="*/ 4036270 w 6052648"/>
              <a:gd name="connsiteY60" fmla="*/ 1931670 h 6453553"/>
              <a:gd name="connsiteX61" fmla="*/ 4020455 w 6052648"/>
              <a:gd name="connsiteY61" fmla="*/ 2861017 h 6453553"/>
              <a:gd name="connsiteX62" fmla="*/ 3937867 w 6052648"/>
              <a:gd name="connsiteY62" fmla="*/ 2903220 h 6453553"/>
              <a:gd name="connsiteX63" fmla="*/ 3111108 w 6052648"/>
              <a:gd name="connsiteY63" fmla="*/ 2428435 h 6453553"/>
              <a:gd name="connsiteX64" fmla="*/ 3114623 w 6052648"/>
              <a:gd name="connsiteY64" fmla="*/ 2407334 h 6453553"/>
              <a:gd name="connsiteX65" fmla="*/ 3061907 w 6052648"/>
              <a:gd name="connsiteY65" fmla="*/ 2347546 h 6453553"/>
              <a:gd name="connsiteX66" fmla="*/ 3061907 w 6052648"/>
              <a:gd name="connsiteY66" fmla="*/ 1332914 h 6453553"/>
              <a:gd name="connsiteX67" fmla="*/ 3101444 w 6052648"/>
              <a:gd name="connsiteY67" fmla="*/ 1310054 h 6453553"/>
              <a:gd name="connsiteX68" fmla="*/ 3961589 w 6052648"/>
              <a:gd name="connsiteY68" fmla="*/ 1804182 h 6453553"/>
              <a:gd name="connsiteX69" fmla="*/ 3946653 w 6052648"/>
              <a:gd name="connsiteY69" fmla="*/ 1850781 h 6453553"/>
              <a:gd name="connsiteX70" fmla="*/ 4019577 w 6052648"/>
              <a:gd name="connsiteY70" fmla="*/ 1931670 h 6453553"/>
              <a:gd name="connsiteX71" fmla="*/ 4019577 w 6052648"/>
              <a:gd name="connsiteY71" fmla="*/ 2861017 h 6453553"/>
              <a:gd name="connsiteX72" fmla="*/ 4020455 w 6052648"/>
              <a:gd name="connsiteY72" fmla="*/ 4032153 h 6453553"/>
              <a:gd name="connsiteX73" fmla="*/ 3980040 w 6052648"/>
              <a:gd name="connsiteY73" fmla="*/ 4055892 h 6453553"/>
              <a:gd name="connsiteX74" fmla="*/ 3093537 w 6052648"/>
              <a:gd name="connsiteY74" fmla="*/ 3550334 h 6453553"/>
              <a:gd name="connsiteX75" fmla="*/ 3095294 w 6052648"/>
              <a:gd name="connsiteY75" fmla="*/ 3538025 h 6453553"/>
              <a:gd name="connsiteX76" fmla="*/ 3094415 w 6052648"/>
              <a:gd name="connsiteY76" fmla="*/ 3530112 h 6453553"/>
              <a:gd name="connsiteX77" fmla="*/ 3930838 w 6052648"/>
              <a:gd name="connsiteY77" fmla="*/ 3044776 h 6453553"/>
              <a:gd name="connsiteX78" fmla="*/ 4019577 w 6052648"/>
              <a:gd name="connsiteY78" fmla="*/ 3095772 h 6453553"/>
              <a:gd name="connsiteX79" fmla="*/ 4019577 w 6052648"/>
              <a:gd name="connsiteY79" fmla="*/ 4032153 h 6453553"/>
              <a:gd name="connsiteX80" fmla="*/ 4020455 w 6052648"/>
              <a:gd name="connsiteY80" fmla="*/ 5133829 h 6453553"/>
              <a:gd name="connsiteX81" fmla="*/ 3960711 w 6052648"/>
              <a:gd name="connsiteY81" fmla="*/ 5168119 h 6453553"/>
              <a:gd name="connsiteX82" fmla="*/ 3113744 w 6052648"/>
              <a:gd name="connsiteY82" fmla="*/ 4687180 h 6453553"/>
              <a:gd name="connsiteX83" fmla="*/ 3115501 w 6052648"/>
              <a:gd name="connsiteY83" fmla="*/ 4673991 h 6453553"/>
              <a:gd name="connsiteX84" fmla="*/ 3062786 w 6052648"/>
              <a:gd name="connsiteY84" fmla="*/ 4614204 h 6453553"/>
              <a:gd name="connsiteX85" fmla="*/ 3062786 w 6052648"/>
              <a:gd name="connsiteY85" fmla="*/ 3579349 h 6453553"/>
              <a:gd name="connsiteX86" fmla="*/ 3086508 w 6052648"/>
              <a:gd name="connsiteY86" fmla="*/ 3565281 h 6453553"/>
              <a:gd name="connsiteX87" fmla="*/ 3972132 w 6052648"/>
              <a:gd name="connsiteY87" fmla="*/ 4069959 h 6453553"/>
              <a:gd name="connsiteX88" fmla="*/ 3967740 w 6052648"/>
              <a:gd name="connsiteY88" fmla="*/ 4091940 h 6453553"/>
              <a:gd name="connsiteX89" fmla="*/ 4020455 w 6052648"/>
              <a:gd name="connsiteY89" fmla="*/ 4151728 h 6453553"/>
              <a:gd name="connsiteX90" fmla="*/ 4020455 w 6052648"/>
              <a:gd name="connsiteY90" fmla="*/ 5133829 h 6453553"/>
              <a:gd name="connsiteX91" fmla="*/ 3061907 w 6052648"/>
              <a:gd name="connsiteY91" fmla="*/ 2467122 h 6453553"/>
              <a:gd name="connsiteX92" fmla="*/ 3103201 w 6052648"/>
              <a:gd name="connsiteY92" fmla="*/ 2442503 h 6453553"/>
              <a:gd name="connsiteX93" fmla="*/ 3928203 w 6052648"/>
              <a:gd name="connsiteY93" fmla="*/ 2916408 h 6453553"/>
              <a:gd name="connsiteX94" fmla="*/ 3910631 w 6052648"/>
              <a:gd name="connsiteY94" fmla="*/ 2977955 h 6453553"/>
              <a:gd name="connsiteX95" fmla="*/ 3922931 w 6052648"/>
              <a:gd name="connsiteY95" fmla="*/ 3030708 h 6453553"/>
              <a:gd name="connsiteX96" fmla="*/ 3088265 w 6052648"/>
              <a:gd name="connsiteY96" fmla="*/ 3515165 h 6453553"/>
              <a:gd name="connsiteX97" fmla="*/ 3061907 w 6052648"/>
              <a:gd name="connsiteY97" fmla="*/ 3497580 h 6453553"/>
              <a:gd name="connsiteX98" fmla="*/ 3061907 w 6052648"/>
              <a:gd name="connsiteY98" fmla="*/ 2467122 h 6453553"/>
              <a:gd name="connsiteX99" fmla="*/ 3046092 w 6052648"/>
              <a:gd name="connsiteY99" fmla="*/ 1213339 h 6453553"/>
              <a:gd name="connsiteX100" fmla="*/ 3006555 w 6052648"/>
              <a:gd name="connsiteY100" fmla="*/ 1236198 h 6453553"/>
              <a:gd name="connsiteX101" fmla="*/ 2137624 w 6052648"/>
              <a:gd name="connsiteY101" fmla="*/ 736795 h 6453553"/>
              <a:gd name="connsiteX102" fmla="*/ 2145531 w 6052648"/>
              <a:gd name="connsiteY102" fmla="*/ 701626 h 6453553"/>
              <a:gd name="connsiteX103" fmla="*/ 2135867 w 6052648"/>
              <a:gd name="connsiteY103" fmla="*/ 663819 h 6453553"/>
              <a:gd name="connsiteX104" fmla="*/ 2965262 w 6052648"/>
              <a:gd name="connsiteY104" fmla="*/ 182001 h 6453553"/>
              <a:gd name="connsiteX105" fmla="*/ 3045214 w 6052648"/>
              <a:gd name="connsiteY105" fmla="*/ 232117 h 6453553"/>
              <a:gd name="connsiteX106" fmla="*/ 3045214 w 6052648"/>
              <a:gd name="connsiteY106" fmla="*/ 1213339 h 6453553"/>
              <a:gd name="connsiteX107" fmla="*/ 3046092 w 6052648"/>
              <a:gd name="connsiteY107" fmla="*/ 2347546 h 6453553"/>
              <a:gd name="connsiteX108" fmla="*/ 3007434 w 6052648"/>
              <a:gd name="connsiteY108" fmla="*/ 2368648 h 6453553"/>
              <a:gd name="connsiteX109" fmla="*/ 2150803 w 6052648"/>
              <a:gd name="connsiteY109" fmla="*/ 1876279 h 6453553"/>
              <a:gd name="connsiteX110" fmla="*/ 2159589 w 6052648"/>
              <a:gd name="connsiteY110" fmla="*/ 1835834 h 6453553"/>
              <a:gd name="connsiteX111" fmla="*/ 2151682 w 6052648"/>
              <a:gd name="connsiteY111" fmla="*/ 1797148 h 6453553"/>
              <a:gd name="connsiteX112" fmla="*/ 3002162 w 6052648"/>
              <a:gd name="connsiteY112" fmla="*/ 1303899 h 6453553"/>
              <a:gd name="connsiteX113" fmla="*/ 3046092 w 6052648"/>
              <a:gd name="connsiteY113" fmla="*/ 1332035 h 6453553"/>
              <a:gd name="connsiteX114" fmla="*/ 3046092 w 6052648"/>
              <a:gd name="connsiteY114" fmla="*/ 2347546 h 6453553"/>
              <a:gd name="connsiteX115" fmla="*/ 3046092 w 6052648"/>
              <a:gd name="connsiteY115" fmla="*/ 3498459 h 6453553"/>
              <a:gd name="connsiteX116" fmla="*/ 3012706 w 6052648"/>
              <a:gd name="connsiteY116" fmla="*/ 3538904 h 6453553"/>
              <a:gd name="connsiteX117" fmla="*/ 3017099 w 6052648"/>
              <a:gd name="connsiteY117" fmla="*/ 3557368 h 6453553"/>
              <a:gd name="connsiteX118" fmla="*/ 2130596 w 6052648"/>
              <a:gd name="connsiteY118" fmla="*/ 4071718 h 6453553"/>
              <a:gd name="connsiteX119" fmla="*/ 2071729 w 6052648"/>
              <a:gd name="connsiteY119" fmla="*/ 4038307 h 6453553"/>
              <a:gd name="connsiteX120" fmla="*/ 2071729 w 6052648"/>
              <a:gd name="connsiteY120" fmla="*/ 3098409 h 6453553"/>
              <a:gd name="connsiteX121" fmla="*/ 2184190 w 6052648"/>
              <a:gd name="connsiteY121" fmla="*/ 2978834 h 6453553"/>
              <a:gd name="connsiteX122" fmla="*/ 2071729 w 6052648"/>
              <a:gd name="connsiteY122" fmla="*/ 2858379 h 6453553"/>
              <a:gd name="connsiteX123" fmla="*/ 2071729 w 6052648"/>
              <a:gd name="connsiteY123" fmla="*/ 1931670 h 6453553"/>
              <a:gd name="connsiteX124" fmla="*/ 2142017 w 6052648"/>
              <a:gd name="connsiteY124" fmla="*/ 1890346 h 6453553"/>
              <a:gd name="connsiteX125" fmla="*/ 2997769 w 6052648"/>
              <a:gd name="connsiteY125" fmla="*/ 2382716 h 6453553"/>
              <a:gd name="connsiteX126" fmla="*/ 2992498 w 6052648"/>
              <a:gd name="connsiteY126" fmla="*/ 2407334 h 6453553"/>
              <a:gd name="connsiteX127" fmla="*/ 3045214 w 6052648"/>
              <a:gd name="connsiteY127" fmla="*/ 2467122 h 6453553"/>
              <a:gd name="connsiteX128" fmla="*/ 3045214 w 6052648"/>
              <a:gd name="connsiteY128" fmla="*/ 3498459 h 6453553"/>
              <a:gd name="connsiteX129" fmla="*/ 3046092 w 6052648"/>
              <a:gd name="connsiteY129" fmla="*/ 4615083 h 6453553"/>
              <a:gd name="connsiteX130" fmla="*/ 3012706 w 6052648"/>
              <a:gd name="connsiteY130" fmla="*/ 4630909 h 6453553"/>
              <a:gd name="connsiteX131" fmla="*/ 2144653 w 6052648"/>
              <a:gd name="connsiteY131" fmla="*/ 4138539 h 6453553"/>
              <a:gd name="connsiteX132" fmla="*/ 2146410 w 6052648"/>
              <a:gd name="connsiteY132" fmla="*/ 4120076 h 6453553"/>
              <a:gd name="connsiteX133" fmla="*/ 2138503 w 6052648"/>
              <a:gd name="connsiteY133" fmla="*/ 4085785 h 6453553"/>
              <a:gd name="connsiteX134" fmla="*/ 3026763 w 6052648"/>
              <a:gd name="connsiteY134" fmla="*/ 3570556 h 6453553"/>
              <a:gd name="connsiteX135" fmla="*/ 3045214 w 6052648"/>
              <a:gd name="connsiteY135" fmla="*/ 3580228 h 6453553"/>
              <a:gd name="connsiteX136" fmla="*/ 3045214 w 6052648"/>
              <a:gd name="connsiteY136" fmla="*/ 4615083 h 6453553"/>
              <a:gd name="connsiteX137" fmla="*/ 2998648 w 6052648"/>
              <a:gd name="connsiteY137" fmla="*/ 4697730 h 6453553"/>
              <a:gd name="connsiteX138" fmla="*/ 2113902 w 6052648"/>
              <a:gd name="connsiteY138" fmla="*/ 5210322 h 6453553"/>
              <a:gd name="connsiteX139" fmla="*/ 2072608 w 6052648"/>
              <a:gd name="connsiteY139" fmla="*/ 5185704 h 6453553"/>
              <a:gd name="connsiteX140" fmla="*/ 2072608 w 6052648"/>
              <a:gd name="connsiteY140" fmla="*/ 4201844 h 6453553"/>
              <a:gd name="connsiteX141" fmla="*/ 2139382 w 6052648"/>
              <a:gd name="connsiteY141" fmla="*/ 4153486 h 6453553"/>
              <a:gd name="connsiteX142" fmla="*/ 3002162 w 6052648"/>
              <a:gd name="connsiteY142" fmla="*/ 4643218 h 6453553"/>
              <a:gd name="connsiteX143" fmla="*/ 2993376 w 6052648"/>
              <a:gd name="connsiteY143" fmla="*/ 4674870 h 6453553"/>
              <a:gd name="connsiteX144" fmla="*/ 2998648 w 6052648"/>
              <a:gd name="connsiteY144" fmla="*/ 4697730 h 6453553"/>
              <a:gd name="connsiteX145" fmla="*/ 2055915 w 6052648"/>
              <a:gd name="connsiteY145" fmla="*/ 2858379 h 6453553"/>
              <a:gd name="connsiteX146" fmla="*/ 1968055 w 6052648"/>
              <a:gd name="connsiteY146" fmla="*/ 2905858 h 6453553"/>
              <a:gd name="connsiteX147" fmla="*/ 1130753 w 6052648"/>
              <a:gd name="connsiteY147" fmla="*/ 2424039 h 6453553"/>
              <a:gd name="connsiteX148" fmla="*/ 1133389 w 6052648"/>
              <a:gd name="connsiteY148" fmla="*/ 2407334 h 6453553"/>
              <a:gd name="connsiteX149" fmla="*/ 1130753 w 6052648"/>
              <a:gd name="connsiteY149" fmla="*/ 2390629 h 6453553"/>
              <a:gd name="connsiteX150" fmla="*/ 1987384 w 6052648"/>
              <a:gd name="connsiteY150" fmla="*/ 1893863 h 6453553"/>
              <a:gd name="connsiteX151" fmla="*/ 2055915 w 6052648"/>
              <a:gd name="connsiteY151" fmla="*/ 1931670 h 6453553"/>
              <a:gd name="connsiteX152" fmla="*/ 2055915 w 6052648"/>
              <a:gd name="connsiteY152" fmla="*/ 2858379 h 6453553"/>
              <a:gd name="connsiteX153" fmla="*/ 2055915 w 6052648"/>
              <a:gd name="connsiteY153" fmla="*/ 4037428 h 6453553"/>
              <a:gd name="connsiteX154" fmla="*/ 2006713 w 6052648"/>
              <a:gd name="connsiteY154" fmla="*/ 4060288 h 6453553"/>
              <a:gd name="connsiteX155" fmla="*/ 1128117 w 6052648"/>
              <a:gd name="connsiteY155" fmla="*/ 3561764 h 6453553"/>
              <a:gd name="connsiteX156" fmla="*/ 1132510 w 6052648"/>
              <a:gd name="connsiteY156" fmla="*/ 3538904 h 6453553"/>
              <a:gd name="connsiteX157" fmla="*/ 1129875 w 6052648"/>
              <a:gd name="connsiteY157" fmla="*/ 3521319 h 6453553"/>
              <a:gd name="connsiteX158" fmla="*/ 1960148 w 6052648"/>
              <a:gd name="connsiteY158" fmla="*/ 3039501 h 6453553"/>
              <a:gd name="connsiteX159" fmla="*/ 2055915 w 6052648"/>
              <a:gd name="connsiteY159" fmla="*/ 3098409 h 6453553"/>
              <a:gd name="connsiteX160" fmla="*/ 2055915 w 6052648"/>
              <a:gd name="connsiteY160" fmla="*/ 4037428 h 6453553"/>
              <a:gd name="connsiteX161" fmla="*/ 175719 w 6052648"/>
              <a:gd name="connsiteY161" fmla="*/ 2926080 h 6453553"/>
              <a:gd name="connsiteX162" fmla="*/ 103674 w 6052648"/>
              <a:gd name="connsiteY162" fmla="*/ 2882998 h 6453553"/>
              <a:gd name="connsiteX163" fmla="*/ 103674 w 6052648"/>
              <a:gd name="connsiteY163" fmla="*/ 1931670 h 6453553"/>
              <a:gd name="connsiteX164" fmla="*/ 173084 w 6052648"/>
              <a:gd name="connsiteY164" fmla="*/ 1892105 h 6453553"/>
              <a:gd name="connsiteX165" fmla="*/ 1020050 w 6052648"/>
              <a:gd name="connsiteY165" fmla="*/ 2379199 h 6453553"/>
              <a:gd name="connsiteX166" fmla="*/ 1013021 w 6052648"/>
              <a:gd name="connsiteY166" fmla="*/ 2407334 h 6453553"/>
              <a:gd name="connsiteX167" fmla="*/ 1020929 w 6052648"/>
              <a:gd name="connsiteY167" fmla="*/ 2436349 h 6453553"/>
              <a:gd name="connsiteX168" fmla="*/ 175719 w 6052648"/>
              <a:gd name="connsiteY168" fmla="*/ 2926080 h 6453553"/>
              <a:gd name="connsiteX169" fmla="*/ 5992903 w 6052648"/>
              <a:gd name="connsiteY169" fmla="*/ 5170757 h 6453553"/>
              <a:gd name="connsiteX170" fmla="*/ 5959517 w 6052648"/>
              <a:gd name="connsiteY170" fmla="*/ 5184824 h 6453553"/>
              <a:gd name="connsiteX171" fmla="*/ 5075649 w 6052648"/>
              <a:gd name="connsiteY171" fmla="*/ 4681025 h 6453553"/>
              <a:gd name="connsiteX172" fmla="*/ 5076528 w 6052648"/>
              <a:gd name="connsiteY172" fmla="*/ 4674870 h 6453553"/>
              <a:gd name="connsiteX173" fmla="*/ 5023812 w 6052648"/>
              <a:gd name="connsiteY173" fmla="*/ 4615083 h 6453553"/>
              <a:gd name="connsiteX174" fmla="*/ 5023812 w 6052648"/>
              <a:gd name="connsiteY174" fmla="*/ 3639136 h 6453553"/>
              <a:gd name="connsiteX175" fmla="*/ 5098493 w 6052648"/>
              <a:gd name="connsiteY175" fmla="*/ 3556489 h 6453553"/>
              <a:gd name="connsiteX176" fmla="*/ 5080921 w 6052648"/>
              <a:gd name="connsiteY176" fmla="*/ 3505493 h 6453553"/>
              <a:gd name="connsiteX177" fmla="*/ 5947216 w 6052648"/>
              <a:gd name="connsiteY177" fmla="*/ 3019279 h 6453553"/>
              <a:gd name="connsiteX178" fmla="*/ 5992025 w 6052648"/>
              <a:gd name="connsiteY178" fmla="*/ 3039501 h 6453553"/>
              <a:gd name="connsiteX179" fmla="*/ 6052648 w 6052648"/>
              <a:gd name="connsiteY179" fmla="*/ 2978834 h 6453553"/>
              <a:gd name="connsiteX180" fmla="*/ 5992025 w 6052648"/>
              <a:gd name="connsiteY180" fmla="*/ 2918167 h 6453553"/>
              <a:gd name="connsiteX181" fmla="*/ 5957759 w 6052648"/>
              <a:gd name="connsiteY181" fmla="*/ 2928718 h 6453553"/>
              <a:gd name="connsiteX182" fmla="*/ 5071256 w 6052648"/>
              <a:gd name="connsiteY182" fmla="*/ 2428435 h 6453553"/>
              <a:gd name="connsiteX183" fmla="*/ 5075649 w 6052648"/>
              <a:gd name="connsiteY183" fmla="*/ 2407334 h 6453553"/>
              <a:gd name="connsiteX184" fmla="*/ 5022933 w 6052648"/>
              <a:gd name="connsiteY184" fmla="*/ 2347546 h 6453553"/>
              <a:gd name="connsiteX185" fmla="*/ 5022933 w 6052648"/>
              <a:gd name="connsiteY185" fmla="*/ 1386547 h 6453553"/>
              <a:gd name="connsiteX186" fmla="*/ 5132758 w 6052648"/>
              <a:gd name="connsiteY186" fmla="*/ 1268730 h 6453553"/>
              <a:gd name="connsiteX187" fmla="*/ 5015026 w 6052648"/>
              <a:gd name="connsiteY187" fmla="*/ 1150913 h 6453553"/>
              <a:gd name="connsiteX188" fmla="*/ 4897294 w 6052648"/>
              <a:gd name="connsiteY188" fmla="*/ 1268730 h 6453553"/>
              <a:gd name="connsiteX189" fmla="*/ 4915745 w 6052648"/>
              <a:gd name="connsiteY189" fmla="*/ 1332035 h 6453553"/>
              <a:gd name="connsiteX190" fmla="*/ 4096014 w 6052648"/>
              <a:gd name="connsiteY190" fmla="*/ 1807698 h 6453553"/>
              <a:gd name="connsiteX191" fmla="*/ 4027484 w 6052648"/>
              <a:gd name="connsiteY191" fmla="*/ 1769892 h 6453553"/>
              <a:gd name="connsiteX192" fmla="*/ 3972132 w 6052648"/>
              <a:gd name="connsiteY192" fmla="*/ 1791872 h 6453553"/>
              <a:gd name="connsiteX193" fmla="*/ 3109351 w 6052648"/>
              <a:gd name="connsiteY193" fmla="*/ 1295986 h 6453553"/>
              <a:gd name="connsiteX194" fmla="*/ 3113744 w 6052648"/>
              <a:gd name="connsiteY194" fmla="*/ 1273126 h 6453553"/>
              <a:gd name="connsiteX195" fmla="*/ 3061028 w 6052648"/>
              <a:gd name="connsiteY195" fmla="*/ 1213339 h 6453553"/>
              <a:gd name="connsiteX196" fmla="*/ 3061028 w 6052648"/>
              <a:gd name="connsiteY196" fmla="*/ 234755 h 6453553"/>
              <a:gd name="connsiteX197" fmla="*/ 3061907 w 6052648"/>
              <a:gd name="connsiteY197" fmla="*/ 234755 h 6453553"/>
              <a:gd name="connsiteX198" fmla="*/ 3149767 w 6052648"/>
              <a:gd name="connsiteY198" fmla="*/ 195189 h 6453553"/>
              <a:gd name="connsiteX199" fmla="*/ 3987947 w 6052648"/>
              <a:gd name="connsiteY199" fmla="*/ 678766 h 6453553"/>
              <a:gd name="connsiteX200" fmla="*/ 3982676 w 6052648"/>
              <a:gd name="connsiteY200" fmla="*/ 703385 h 6453553"/>
              <a:gd name="connsiteX201" fmla="*/ 4043299 w 6052648"/>
              <a:gd name="connsiteY201" fmla="*/ 764052 h 6453553"/>
              <a:gd name="connsiteX202" fmla="*/ 4103922 w 6052648"/>
              <a:gd name="connsiteY202" fmla="*/ 703385 h 6453553"/>
              <a:gd name="connsiteX203" fmla="*/ 4043299 w 6052648"/>
              <a:gd name="connsiteY203" fmla="*/ 642718 h 6453553"/>
              <a:gd name="connsiteX204" fmla="*/ 3996733 w 6052648"/>
              <a:gd name="connsiteY204" fmla="*/ 665578 h 6453553"/>
              <a:gd name="connsiteX205" fmla="*/ 3159431 w 6052648"/>
              <a:gd name="connsiteY205" fmla="*/ 182880 h 6453553"/>
              <a:gd name="connsiteX206" fmla="*/ 3178760 w 6052648"/>
              <a:gd name="connsiteY206" fmla="*/ 117817 h 6453553"/>
              <a:gd name="connsiteX207" fmla="*/ 3061028 w 6052648"/>
              <a:gd name="connsiteY207" fmla="*/ 0 h 6453553"/>
              <a:gd name="connsiteX208" fmla="*/ 2943297 w 6052648"/>
              <a:gd name="connsiteY208" fmla="*/ 117817 h 6453553"/>
              <a:gd name="connsiteX209" fmla="*/ 2955597 w 6052648"/>
              <a:gd name="connsiteY209" fmla="*/ 170571 h 6453553"/>
              <a:gd name="connsiteX210" fmla="*/ 2127081 w 6052648"/>
              <a:gd name="connsiteY210" fmla="*/ 651510 h 6453553"/>
              <a:gd name="connsiteX211" fmla="*/ 2063822 w 6052648"/>
              <a:gd name="connsiteY211" fmla="*/ 621616 h 6453553"/>
              <a:gd name="connsiteX212" fmla="*/ 1982991 w 6052648"/>
              <a:gd name="connsiteY212" fmla="*/ 702505 h 6453553"/>
              <a:gd name="connsiteX213" fmla="*/ 2063822 w 6052648"/>
              <a:gd name="connsiteY213" fmla="*/ 783395 h 6453553"/>
              <a:gd name="connsiteX214" fmla="*/ 2128838 w 6052648"/>
              <a:gd name="connsiteY214" fmla="*/ 750863 h 6453553"/>
              <a:gd name="connsiteX215" fmla="*/ 2997769 w 6052648"/>
              <a:gd name="connsiteY215" fmla="*/ 1250266 h 6453553"/>
              <a:gd name="connsiteX216" fmla="*/ 2993376 w 6052648"/>
              <a:gd name="connsiteY216" fmla="*/ 1273126 h 6453553"/>
              <a:gd name="connsiteX217" fmla="*/ 2996013 w 6052648"/>
              <a:gd name="connsiteY217" fmla="*/ 1288952 h 6453553"/>
              <a:gd name="connsiteX218" fmla="*/ 2144653 w 6052648"/>
              <a:gd name="connsiteY218" fmla="*/ 1783959 h 6453553"/>
              <a:gd name="connsiteX219" fmla="*/ 2064701 w 6052648"/>
              <a:gd name="connsiteY219" fmla="*/ 1740877 h 6453553"/>
              <a:gd name="connsiteX220" fmla="*/ 1968934 w 6052648"/>
              <a:gd name="connsiteY220" fmla="*/ 1836713 h 6453553"/>
              <a:gd name="connsiteX221" fmla="*/ 1979477 w 6052648"/>
              <a:gd name="connsiteY221" fmla="*/ 1879795 h 6453553"/>
              <a:gd name="connsiteX222" fmla="*/ 1124603 w 6052648"/>
              <a:gd name="connsiteY222" fmla="*/ 2375682 h 6453553"/>
              <a:gd name="connsiteX223" fmla="*/ 1073644 w 6052648"/>
              <a:gd name="connsiteY223" fmla="*/ 2346667 h 6453553"/>
              <a:gd name="connsiteX224" fmla="*/ 1029715 w 6052648"/>
              <a:gd name="connsiteY224" fmla="*/ 2366010 h 6453553"/>
              <a:gd name="connsiteX225" fmla="*/ 181869 w 6052648"/>
              <a:gd name="connsiteY225" fmla="*/ 1878916 h 6453553"/>
              <a:gd name="connsiteX226" fmla="*/ 191534 w 6052648"/>
              <a:gd name="connsiteY226" fmla="*/ 1836713 h 6453553"/>
              <a:gd name="connsiteX227" fmla="*/ 95767 w 6052648"/>
              <a:gd name="connsiteY227" fmla="*/ 1740877 h 6453553"/>
              <a:gd name="connsiteX228" fmla="*/ 0 w 6052648"/>
              <a:gd name="connsiteY228" fmla="*/ 1836713 h 6453553"/>
              <a:gd name="connsiteX229" fmla="*/ 87860 w 6052648"/>
              <a:gd name="connsiteY229" fmla="*/ 1932549 h 6453553"/>
              <a:gd name="connsiteX230" fmla="*/ 87860 w 6052648"/>
              <a:gd name="connsiteY230" fmla="*/ 2882998 h 6453553"/>
              <a:gd name="connsiteX231" fmla="*/ 0 w 6052648"/>
              <a:gd name="connsiteY231" fmla="*/ 2978834 h 6453553"/>
              <a:gd name="connsiteX232" fmla="*/ 95767 w 6052648"/>
              <a:gd name="connsiteY232" fmla="*/ 3074670 h 6453553"/>
              <a:gd name="connsiteX233" fmla="*/ 191534 w 6052648"/>
              <a:gd name="connsiteY233" fmla="*/ 2978834 h 6453553"/>
              <a:gd name="connsiteX234" fmla="*/ 183627 w 6052648"/>
              <a:gd name="connsiteY234" fmla="*/ 2941027 h 6453553"/>
              <a:gd name="connsiteX235" fmla="*/ 1029715 w 6052648"/>
              <a:gd name="connsiteY235" fmla="*/ 2450416 h 6453553"/>
              <a:gd name="connsiteX236" fmla="*/ 1072766 w 6052648"/>
              <a:gd name="connsiteY236" fmla="*/ 2468880 h 6453553"/>
              <a:gd name="connsiteX237" fmla="*/ 1123724 w 6052648"/>
              <a:gd name="connsiteY237" fmla="*/ 2439866 h 6453553"/>
              <a:gd name="connsiteX238" fmla="*/ 1959269 w 6052648"/>
              <a:gd name="connsiteY238" fmla="*/ 2919926 h 6453553"/>
              <a:gd name="connsiteX239" fmla="*/ 1943454 w 6052648"/>
              <a:gd name="connsiteY239" fmla="*/ 2978834 h 6453553"/>
              <a:gd name="connsiteX240" fmla="*/ 1953119 w 6052648"/>
              <a:gd name="connsiteY240" fmla="*/ 3025433 h 6453553"/>
              <a:gd name="connsiteX241" fmla="*/ 1123724 w 6052648"/>
              <a:gd name="connsiteY241" fmla="*/ 3506372 h 6453553"/>
              <a:gd name="connsiteX242" fmla="*/ 1072766 w 6052648"/>
              <a:gd name="connsiteY242" fmla="*/ 3478237 h 6453553"/>
              <a:gd name="connsiteX243" fmla="*/ 1012143 w 6052648"/>
              <a:gd name="connsiteY243" fmla="*/ 3538904 h 6453553"/>
              <a:gd name="connsiteX244" fmla="*/ 1072766 w 6052648"/>
              <a:gd name="connsiteY244" fmla="*/ 3599571 h 6453553"/>
              <a:gd name="connsiteX245" fmla="*/ 1121089 w 6052648"/>
              <a:gd name="connsiteY245" fmla="*/ 3575832 h 6453553"/>
              <a:gd name="connsiteX246" fmla="*/ 1997049 w 6052648"/>
              <a:gd name="connsiteY246" fmla="*/ 4072597 h 6453553"/>
              <a:gd name="connsiteX247" fmla="*/ 1982113 w 6052648"/>
              <a:gd name="connsiteY247" fmla="*/ 4120076 h 6453553"/>
              <a:gd name="connsiteX248" fmla="*/ 2056793 w 6052648"/>
              <a:gd name="connsiteY248" fmla="*/ 4201844 h 6453553"/>
              <a:gd name="connsiteX249" fmla="*/ 2056793 w 6052648"/>
              <a:gd name="connsiteY249" fmla="*/ 5185704 h 6453553"/>
              <a:gd name="connsiteX250" fmla="*/ 2017256 w 6052648"/>
              <a:gd name="connsiteY250" fmla="*/ 5208563 h 6453553"/>
              <a:gd name="connsiteX251" fmla="*/ 1181712 w 6052648"/>
              <a:gd name="connsiteY251" fmla="*/ 4728504 h 6453553"/>
              <a:gd name="connsiteX252" fmla="*/ 1194891 w 6052648"/>
              <a:gd name="connsiteY252" fmla="*/ 4674870 h 6453553"/>
              <a:gd name="connsiteX253" fmla="*/ 1074523 w 6052648"/>
              <a:gd name="connsiteY253" fmla="*/ 4554415 h 6453553"/>
              <a:gd name="connsiteX254" fmla="*/ 954155 w 6052648"/>
              <a:gd name="connsiteY254" fmla="*/ 4674870 h 6453553"/>
              <a:gd name="connsiteX255" fmla="*/ 1074523 w 6052648"/>
              <a:gd name="connsiteY255" fmla="*/ 4795325 h 6453553"/>
              <a:gd name="connsiteX256" fmla="*/ 1173804 w 6052648"/>
              <a:gd name="connsiteY256" fmla="*/ 4742571 h 6453553"/>
              <a:gd name="connsiteX257" fmla="*/ 2009349 w 6052648"/>
              <a:gd name="connsiteY257" fmla="*/ 5222631 h 6453553"/>
              <a:gd name="connsiteX258" fmla="*/ 2004956 w 6052648"/>
              <a:gd name="connsiteY258" fmla="*/ 5245491 h 6453553"/>
              <a:gd name="connsiteX259" fmla="*/ 2057672 w 6052648"/>
              <a:gd name="connsiteY259" fmla="*/ 5305279 h 6453553"/>
              <a:gd name="connsiteX260" fmla="*/ 2057672 w 6052648"/>
              <a:gd name="connsiteY260" fmla="*/ 6333100 h 6453553"/>
              <a:gd name="connsiteX261" fmla="*/ 2004956 w 6052648"/>
              <a:gd name="connsiteY261" fmla="*/ 6392887 h 6453553"/>
              <a:gd name="connsiteX262" fmla="*/ 2065579 w 6052648"/>
              <a:gd name="connsiteY262" fmla="*/ 6453554 h 6453553"/>
              <a:gd name="connsiteX263" fmla="*/ 2126203 w 6052648"/>
              <a:gd name="connsiteY263" fmla="*/ 6392887 h 6453553"/>
              <a:gd name="connsiteX264" fmla="*/ 2073487 w 6052648"/>
              <a:gd name="connsiteY264" fmla="*/ 6333100 h 6453553"/>
              <a:gd name="connsiteX265" fmla="*/ 2073487 w 6052648"/>
              <a:gd name="connsiteY265" fmla="*/ 5305279 h 6453553"/>
              <a:gd name="connsiteX266" fmla="*/ 2126203 w 6052648"/>
              <a:gd name="connsiteY266" fmla="*/ 5245491 h 6453553"/>
              <a:gd name="connsiteX267" fmla="*/ 2122688 w 6052648"/>
              <a:gd name="connsiteY267" fmla="*/ 5225269 h 6453553"/>
              <a:gd name="connsiteX268" fmla="*/ 3006555 w 6052648"/>
              <a:gd name="connsiteY268" fmla="*/ 4711798 h 6453553"/>
              <a:gd name="connsiteX269" fmla="*/ 3046092 w 6052648"/>
              <a:gd name="connsiteY269" fmla="*/ 4734658 h 6453553"/>
              <a:gd name="connsiteX270" fmla="*/ 3046092 w 6052648"/>
              <a:gd name="connsiteY270" fmla="*/ 5701812 h 6453553"/>
              <a:gd name="connsiteX271" fmla="*/ 2933632 w 6052648"/>
              <a:gd name="connsiteY271" fmla="*/ 5821387 h 6453553"/>
              <a:gd name="connsiteX272" fmla="*/ 3054000 w 6052648"/>
              <a:gd name="connsiteY272" fmla="*/ 5941842 h 6453553"/>
              <a:gd name="connsiteX273" fmla="*/ 3174367 w 6052648"/>
              <a:gd name="connsiteY273" fmla="*/ 5821387 h 6453553"/>
              <a:gd name="connsiteX274" fmla="*/ 3061907 w 6052648"/>
              <a:gd name="connsiteY274" fmla="*/ 5701812 h 6453553"/>
              <a:gd name="connsiteX275" fmla="*/ 3061907 w 6052648"/>
              <a:gd name="connsiteY275" fmla="*/ 4734658 h 6453553"/>
              <a:gd name="connsiteX276" fmla="*/ 3106715 w 6052648"/>
              <a:gd name="connsiteY276" fmla="*/ 4703006 h 6453553"/>
              <a:gd name="connsiteX277" fmla="*/ 3951925 w 6052648"/>
              <a:gd name="connsiteY277" fmla="*/ 5182186 h 6453553"/>
              <a:gd name="connsiteX278" fmla="*/ 3944896 w 6052648"/>
              <a:gd name="connsiteY278" fmla="*/ 5216477 h 6453553"/>
              <a:gd name="connsiteX279" fmla="*/ 4028363 w 6052648"/>
              <a:gd name="connsiteY279" fmla="*/ 5300004 h 6453553"/>
              <a:gd name="connsiteX280" fmla="*/ 4096893 w 6052648"/>
              <a:gd name="connsiteY280" fmla="*/ 5263955 h 6453553"/>
              <a:gd name="connsiteX281" fmla="*/ 4959675 w 6052648"/>
              <a:gd name="connsiteY281" fmla="*/ 5753686 h 6453553"/>
              <a:gd name="connsiteX282" fmla="*/ 4955282 w 6052648"/>
              <a:gd name="connsiteY282" fmla="*/ 5776546 h 6453553"/>
              <a:gd name="connsiteX283" fmla="*/ 5015905 w 6052648"/>
              <a:gd name="connsiteY283" fmla="*/ 5837213 h 6453553"/>
              <a:gd name="connsiteX284" fmla="*/ 5076528 w 6052648"/>
              <a:gd name="connsiteY284" fmla="*/ 5776546 h 6453553"/>
              <a:gd name="connsiteX285" fmla="*/ 5072135 w 6052648"/>
              <a:gd name="connsiteY285" fmla="*/ 5754565 h 6453553"/>
              <a:gd name="connsiteX286" fmla="*/ 5957759 w 6052648"/>
              <a:gd name="connsiteY286" fmla="*/ 5246370 h 6453553"/>
              <a:gd name="connsiteX287" fmla="*/ 5992903 w 6052648"/>
              <a:gd name="connsiteY287" fmla="*/ 5263076 h 6453553"/>
              <a:gd name="connsiteX288" fmla="*/ 6038590 w 6052648"/>
              <a:gd name="connsiteY288" fmla="*/ 5217356 h 6453553"/>
              <a:gd name="connsiteX289" fmla="*/ 5992903 w 6052648"/>
              <a:gd name="connsiteY289" fmla="*/ 5170757 h 64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6052648" h="6453553">
                <a:moveTo>
                  <a:pt x="5949852" y="5232303"/>
                </a:moveTo>
                <a:lnTo>
                  <a:pt x="5064227" y="5740498"/>
                </a:lnTo>
                <a:cubicBezTo>
                  <a:pt x="5054563" y="5728188"/>
                  <a:pt x="5040505" y="5719396"/>
                  <a:pt x="5023812" y="5716759"/>
                </a:cubicBezTo>
                <a:lnTo>
                  <a:pt x="5023812" y="4733779"/>
                </a:lnTo>
                <a:cubicBezTo>
                  <a:pt x="5045777" y="4731141"/>
                  <a:pt x="5064227" y="4716194"/>
                  <a:pt x="5072135" y="4696851"/>
                </a:cubicBezTo>
                <a:lnTo>
                  <a:pt x="5951609" y="5198012"/>
                </a:lnTo>
                <a:cubicBezTo>
                  <a:pt x="5948974" y="5203288"/>
                  <a:pt x="5948095" y="5210322"/>
                  <a:pt x="5948095" y="5216477"/>
                </a:cubicBezTo>
                <a:cubicBezTo>
                  <a:pt x="5946338" y="5221752"/>
                  <a:pt x="5948095" y="5227027"/>
                  <a:pt x="5949852" y="5232303"/>
                </a:cubicBezTo>
                <a:moveTo>
                  <a:pt x="4932438" y="3556489"/>
                </a:moveTo>
                <a:cubicBezTo>
                  <a:pt x="4932438" y="3560885"/>
                  <a:pt x="4933317" y="3565281"/>
                  <a:pt x="4933317" y="3569677"/>
                </a:cubicBezTo>
                <a:lnTo>
                  <a:pt x="4073171" y="4052375"/>
                </a:lnTo>
                <a:cubicBezTo>
                  <a:pt x="4064385" y="4041824"/>
                  <a:pt x="4052085" y="4034790"/>
                  <a:pt x="4037149" y="4033032"/>
                </a:cubicBezTo>
                <a:lnTo>
                  <a:pt x="4037149" y="3494063"/>
                </a:lnTo>
                <a:lnTo>
                  <a:pt x="4035392" y="3494063"/>
                </a:lnTo>
                <a:lnTo>
                  <a:pt x="4035392" y="3096651"/>
                </a:lnTo>
                <a:cubicBezTo>
                  <a:pt x="4096893" y="3092255"/>
                  <a:pt x="4145216" y="3041259"/>
                  <a:pt x="4145216" y="2978834"/>
                </a:cubicBezTo>
                <a:cubicBezTo>
                  <a:pt x="4145216" y="2960370"/>
                  <a:pt x="4140823" y="2942785"/>
                  <a:pt x="4133794" y="2927839"/>
                </a:cubicBezTo>
                <a:lnTo>
                  <a:pt x="4966703" y="2444262"/>
                </a:lnTo>
                <a:cubicBezTo>
                  <a:pt x="4978125" y="2459208"/>
                  <a:pt x="4994819" y="2468001"/>
                  <a:pt x="5015026" y="2468001"/>
                </a:cubicBezTo>
                <a:cubicBezTo>
                  <a:pt x="5035234" y="2468001"/>
                  <a:pt x="5052806" y="2458329"/>
                  <a:pt x="5063349" y="2443382"/>
                </a:cubicBezTo>
                <a:lnTo>
                  <a:pt x="5945459" y="2941027"/>
                </a:lnTo>
                <a:cubicBezTo>
                  <a:pt x="5936673" y="2951578"/>
                  <a:pt x="5931402" y="2964766"/>
                  <a:pt x="5931402" y="2978834"/>
                </a:cubicBezTo>
                <a:cubicBezTo>
                  <a:pt x="5931402" y="2988506"/>
                  <a:pt x="5934037" y="2997298"/>
                  <a:pt x="5937552" y="3005211"/>
                </a:cubicBezTo>
                <a:lnTo>
                  <a:pt x="5068620" y="3493184"/>
                </a:lnTo>
                <a:cubicBezTo>
                  <a:pt x="5053684" y="3480875"/>
                  <a:pt x="5035234" y="3472962"/>
                  <a:pt x="5015026" y="3472962"/>
                </a:cubicBezTo>
                <a:cubicBezTo>
                  <a:pt x="4969339" y="3472962"/>
                  <a:pt x="4932438" y="3509889"/>
                  <a:pt x="4932438" y="3556489"/>
                </a:cubicBezTo>
                <a:moveTo>
                  <a:pt x="5007119" y="4615083"/>
                </a:moveTo>
                <a:cubicBezTo>
                  <a:pt x="4996575" y="4616841"/>
                  <a:pt x="4986911" y="4620358"/>
                  <a:pt x="4979003" y="4626512"/>
                </a:cubicBezTo>
                <a:lnTo>
                  <a:pt x="4083714" y="4115679"/>
                </a:lnTo>
                <a:cubicBezTo>
                  <a:pt x="4086350" y="4108645"/>
                  <a:pt x="4088107" y="4100732"/>
                  <a:pt x="4088107" y="4091940"/>
                </a:cubicBezTo>
                <a:cubicBezTo>
                  <a:pt x="4088107" y="4082269"/>
                  <a:pt x="4085472" y="4073476"/>
                  <a:pt x="4081957" y="4065563"/>
                </a:cubicBezTo>
                <a:lnTo>
                  <a:pt x="4936831" y="3585503"/>
                </a:lnTo>
                <a:cubicBezTo>
                  <a:pt x="4947374" y="3614518"/>
                  <a:pt x="4974610" y="3636499"/>
                  <a:pt x="5006240" y="3639136"/>
                </a:cubicBezTo>
                <a:lnTo>
                  <a:pt x="5006240" y="4615083"/>
                </a:lnTo>
                <a:close/>
                <a:moveTo>
                  <a:pt x="5007119" y="5716759"/>
                </a:moveTo>
                <a:cubicBezTo>
                  <a:pt x="4990426" y="5718517"/>
                  <a:pt x="4976368" y="5727309"/>
                  <a:pt x="4967582" y="5739619"/>
                </a:cubicBezTo>
                <a:lnTo>
                  <a:pt x="4103922" y="5249887"/>
                </a:lnTo>
                <a:cubicBezTo>
                  <a:pt x="4108315" y="5239336"/>
                  <a:pt x="4110951" y="5228786"/>
                  <a:pt x="4110951" y="5216477"/>
                </a:cubicBezTo>
                <a:cubicBezTo>
                  <a:pt x="4110951" y="5205926"/>
                  <a:pt x="4109193" y="5196254"/>
                  <a:pt x="4105679" y="5187462"/>
                </a:cubicBezTo>
                <a:lnTo>
                  <a:pt x="4963189" y="4705643"/>
                </a:lnTo>
                <a:cubicBezTo>
                  <a:pt x="4972854" y="4721469"/>
                  <a:pt x="4988668" y="4732020"/>
                  <a:pt x="5007119" y="4734658"/>
                </a:cubicBezTo>
                <a:lnTo>
                  <a:pt x="5007119" y="5716759"/>
                </a:lnTo>
                <a:close/>
                <a:moveTo>
                  <a:pt x="4036270" y="5133829"/>
                </a:moveTo>
                <a:lnTo>
                  <a:pt x="4036270" y="4151728"/>
                </a:lnTo>
                <a:cubicBezTo>
                  <a:pt x="4052085" y="4149969"/>
                  <a:pt x="4066142" y="4141177"/>
                  <a:pt x="4075807" y="4128868"/>
                </a:cubicBezTo>
                <a:lnTo>
                  <a:pt x="4967582" y="4637063"/>
                </a:lnTo>
                <a:cubicBezTo>
                  <a:pt x="4959675" y="4647614"/>
                  <a:pt x="4955282" y="4659923"/>
                  <a:pt x="4955282" y="4673991"/>
                </a:cubicBezTo>
                <a:cubicBezTo>
                  <a:pt x="4955282" y="4679266"/>
                  <a:pt x="4956160" y="4684542"/>
                  <a:pt x="4957917" y="4689817"/>
                </a:cubicBezTo>
                <a:lnTo>
                  <a:pt x="4099529" y="5172515"/>
                </a:lnTo>
                <a:cubicBezTo>
                  <a:pt x="4085472" y="5151413"/>
                  <a:pt x="4062628" y="5136466"/>
                  <a:pt x="4036270" y="5133829"/>
                </a:cubicBezTo>
                <a:moveTo>
                  <a:pt x="4036270" y="1931670"/>
                </a:moveTo>
                <a:cubicBezTo>
                  <a:pt x="4077564" y="1927274"/>
                  <a:pt x="4109193" y="1892984"/>
                  <a:pt x="4109193" y="1850781"/>
                </a:cubicBezTo>
                <a:cubicBezTo>
                  <a:pt x="4109193" y="1841109"/>
                  <a:pt x="4107436" y="1831438"/>
                  <a:pt x="4103922" y="1822645"/>
                </a:cubicBezTo>
                <a:lnTo>
                  <a:pt x="4925409" y="1346102"/>
                </a:lnTo>
                <a:cubicBezTo>
                  <a:pt x="4945617" y="1369842"/>
                  <a:pt x="4974610" y="1384789"/>
                  <a:pt x="5007119" y="1387426"/>
                </a:cubicBezTo>
                <a:lnTo>
                  <a:pt x="5007119" y="2348426"/>
                </a:lnTo>
                <a:cubicBezTo>
                  <a:pt x="4977247" y="2352822"/>
                  <a:pt x="4954403" y="2377440"/>
                  <a:pt x="4954403" y="2408213"/>
                </a:cubicBezTo>
                <a:cubicBezTo>
                  <a:pt x="4954403" y="2416126"/>
                  <a:pt x="4956160" y="2424039"/>
                  <a:pt x="4958796" y="2430194"/>
                </a:cubicBezTo>
                <a:lnTo>
                  <a:pt x="4125887" y="2913771"/>
                </a:lnTo>
                <a:cubicBezTo>
                  <a:pt x="4106558" y="2883877"/>
                  <a:pt x="4073171" y="2864534"/>
                  <a:pt x="4036270" y="2861896"/>
                </a:cubicBezTo>
                <a:lnTo>
                  <a:pt x="4036270" y="1931670"/>
                </a:lnTo>
                <a:close/>
                <a:moveTo>
                  <a:pt x="4020455" y="2861017"/>
                </a:moveTo>
                <a:cubicBezTo>
                  <a:pt x="3987069" y="2863655"/>
                  <a:pt x="3957196" y="2879481"/>
                  <a:pt x="3937867" y="2903220"/>
                </a:cubicBezTo>
                <a:lnTo>
                  <a:pt x="3111108" y="2428435"/>
                </a:lnTo>
                <a:cubicBezTo>
                  <a:pt x="3113744" y="2422281"/>
                  <a:pt x="3114623" y="2415247"/>
                  <a:pt x="3114623" y="2407334"/>
                </a:cubicBezTo>
                <a:cubicBezTo>
                  <a:pt x="3114623" y="2376561"/>
                  <a:pt x="3091779" y="2351942"/>
                  <a:pt x="3061907" y="2347546"/>
                </a:cubicBezTo>
                <a:lnTo>
                  <a:pt x="3061907" y="1332914"/>
                </a:lnTo>
                <a:cubicBezTo>
                  <a:pt x="3077722" y="1331155"/>
                  <a:pt x="3091779" y="1322363"/>
                  <a:pt x="3101444" y="1310054"/>
                </a:cubicBezTo>
                <a:lnTo>
                  <a:pt x="3961589" y="1804182"/>
                </a:lnTo>
                <a:cubicBezTo>
                  <a:pt x="3951925" y="1817370"/>
                  <a:pt x="3946653" y="1833196"/>
                  <a:pt x="3946653" y="1850781"/>
                </a:cubicBezTo>
                <a:cubicBezTo>
                  <a:pt x="3946653" y="1892984"/>
                  <a:pt x="3978283" y="1927274"/>
                  <a:pt x="4019577" y="1931670"/>
                </a:cubicBezTo>
                <a:lnTo>
                  <a:pt x="4019577" y="2861017"/>
                </a:lnTo>
                <a:close/>
                <a:moveTo>
                  <a:pt x="4020455" y="4032153"/>
                </a:moveTo>
                <a:cubicBezTo>
                  <a:pt x="4003762" y="4034790"/>
                  <a:pt x="3989704" y="4042703"/>
                  <a:pt x="3980040" y="4055892"/>
                </a:cubicBezTo>
                <a:lnTo>
                  <a:pt x="3093537" y="3550334"/>
                </a:lnTo>
                <a:cubicBezTo>
                  <a:pt x="3094415" y="3546817"/>
                  <a:pt x="3095294" y="3542421"/>
                  <a:pt x="3095294" y="3538025"/>
                </a:cubicBezTo>
                <a:cubicBezTo>
                  <a:pt x="3095294" y="3535387"/>
                  <a:pt x="3095294" y="3532749"/>
                  <a:pt x="3094415" y="3530112"/>
                </a:cubicBezTo>
                <a:lnTo>
                  <a:pt x="3930838" y="3044776"/>
                </a:lnTo>
                <a:cubicBezTo>
                  <a:pt x="3951046" y="3073791"/>
                  <a:pt x="3982676" y="3093134"/>
                  <a:pt x="4019577" y="3095772"/>
                </a:cubicBezTo>
                <a:lnTo>
                  <a:pt x="4019577" y="4032153"/>
                </a:lnTo>
                <a:close/>
                <a:moveTo>
                  <a:pt x="4020455" y="5133829"/>
                </a:moveTo>
                <a:cubicBezTo>
                  <a:pt x="3995855" y="5136466"/>
                  <a:pt x="3974768" y="5149655"/>
                  <a:pt x="3960711" y="5168119"/>
                </a:cubicBezTo>
                <a:lnTo>
                  <a:pt x="3113744" y="4687180"/>
                </a:lnTo>
                <a:cubicBezTo>
                  <a:pt x="3114623" y="4682783"/>
                  <a:pt x="3115501" y="4678387"/>
                  <a:pt x="3115501" y="4673991"/>
                </a:cubicBezTo>
                <a:cubicBezTo>
                  <a:pt x="3115501" y="4643218"/>
                  <a:pt x="3092658" y="4618600"/>
                  <a:pt x="3062786" y="4614204"/>
                </a:cubicBezTo>
                <a:lnTo>
                  <a:pt x="3062786" y="3579349"/>
                </a:lnTo>
                <a:cubicBezTo>
                  <a:pt x="3072450" y="3577590"/>
                  <a:pt x="3080358" y="3572315"/>
                  <a:pt x="3086508" y="3565281"/>
                </a:cubicBezTo>
                <a:lnTo>
                  <a:pt x="3972132" y="4069959"/>
                </a:lnTo>
                <a:cubicBezTo>
                  <a:pt x="3969497" y="4076993"/>
                  <a:pt x="3967740" y="4084027"/>
                  <a:pt x="3967740" y="4091940"/>
                </a:cubicBezTo>
                <a:cubicBezTo>
                  <a:pt x="3967740" y="4122713"/>
                  <a:pt x="3990583" y="4147332"/>
                  <a:pt x="4020455" y="4151728"/>
                </a:cubicBezTo>
                <a:lnTo>
                  <a:pt x="4020455" y="5133829"/>
                </a:lnTo>
                <a:close/>
                <a:moveTo>
                  <a:pt x="3061907" y="2467122"/>
                </a:moveTo>
                <a:cubicBezTo>
                  <a:pt x="3078600" y="2464484"/>
                  <a:pt x="3093537" y="2455692"/>
                  <a:pt x="3103201" y="2442503"/>
                </a:cubicBezTo>
                <a:lnTo>
                  <a:pt x="3928203" y="2916408"/>
                </a:lnTo>
                <a:cubicBezTo>
                  <a:pt x="3916781" y="2933993"/>
                  <a:pt x="3910631" y="2955095"/>
                  <a:pt x="3910631" y="2977955"/>
                </a:cubicBezTo>
                <a:cubicBezTo>
                  <a:pt x="3910631" y="2997298"/>
                  <a:pt x="3915024" y="3014882"/>
                  <a:pt x="3922931" y="3030708"/>
                </a:cubicBezTo>
                <a:lnTo>
                  <a:pt x="3088265" y="3515165"/>
                </a:lnTo>
                <a:cubicBezTo>
                  <a:pt x="3082115" y="3506372"/>
                  <a:pt x="3073329" y="3500218"/>
                  <a:pt x="3061907" y="3497580"/>
                </a:cubicBezTo>
                <a:lnTo>
                  <a:pt x="3061907" y="2467122"/>
                </a:lnTo>
                <a:close/>
                <a:moveTo>
                  <a:pt x="3046092" y="1213339"/>
                </a:moveTo>
                <a:cubicBezTo>
                  <a:pt x="3030278" y="1215097"/>
                  <a:pt x="3016220" y="1223889"/>
                  <a:pt x="3006555" y="1236198"/>
                </a:cubicBezTo>
                <a:lnTo>
                  <a:pt x="2137624" y="736795"/>
                </a:lnTo>
                <a:cubicBezTo>
                  <a:pt x="2142896" y="726245"/>
                  <a:pt x="2145531" y="714815"/>
                  <a:pt x="2145531" y="701626"/>
                </a:cubicBezTo>
                <a:cubicBezTo>
                  <a:pt x="2145531" y="688438"/>
                  <a:pt x="2142017" y="675249"/>
                  <a:pt x="2135867" y="663819"/>
                </a:cubicBezTo>
                <a:lnTo>
                  <a:pt x="2965262" y="182001"/>
                </a:lnTo>
                <a:cubicBezTo>
                  <a:pt x="2983712" y="208378"/>
                  <a:pt x="3011827" y="227721"/>
                  <a:pt x="3045214" y="232117"/>
                </a:cubicBezTo>
                <a:lnTo>
                  <a:pt x="3045214" y="1213339"/>
                </a:lnTo>
                <a:close/>
                <a:moveTo>
                  <a:pt x="3046092" y="2347546"/>
                </a:moveTo>
                <a:cubicBezTo>
                  <a:pt x="3030278" y="2349305"/>
                  <a:pt x="3017099" y="2357218"/>
                  <a:pt x="3007434" y="2368648"/>
                </a:cubicBezTo>
                <a:lnTo>
                  <a:pt x="2150803" y="1876279"/>
                </a:lnTo>
                <a:cubicBezTo>
                  <a:pt x="2156953" y="1863969"/>
                  <a:pt x="2159589" y="1849902"/>
                  <a:pt x="2159589" y="1835834"/>
                </a:cubicBezTo>
                <a:cubicBezTo>
                  <a:pt x="2159589" y="1822645"/>
                  <a:pt x="2156953" y="1809457"/>
                  <a:pt x="2151682" y="1797148"/>
                </a:cubicBezTo>
                <a:lnTo>
                  <a:pt x="3002162" y="1303899"/>
                </a:lnTo>
                <a:cubicBezTo>
                  <a:pt x="3011827" y="1318846"/>
                  <a:pt x="3026763" y="1330276"/>
                  <a:pt x="3046092" y="1332035"/>
                </a:cubicBezTo>
                <a:lnTo>
                  <a:pt x="3046092" y="2347546"/>
                </a:lnTo>
                <a:close/>
                <a:moveTo>
                  <a:pt x="3046092" y="3498459"/>
                </a:moveTo>
                <a:cubicBezTo>
                  <a:pt x="3027642" y="3501976"/>
                  <a:pt x="3012706" y="3518682"/>
                  <a:pt x="3012706" y="3538904"/>
                </a:cubicBezTo>
                <a:cubicBezTo>
                  <a:pt x="3012706" y="3545058"/>
                  <a:pt x="3014463" y="3551213"/>
                  <a:pt x="3017099" y="3557368"/>
                </a:cubicBezTo>
                <a:lnTo>
                  <a:pt x="2130596" y="4071718"/>
                </a:lnTo>
                <a:cubicBezTo>
                  <a:pt x="2117417" y="4053254"/>
                  <a:pt x="2096330" y="4040066"/>
                  <a:pt x="2071729" y="4038307"/>
                </a:cubicBezTo>
                <a:lnTo>
                  <a:pt x="2071729" y="3098409"/>
                </a:lnTo>
                <a:cubicBezTo>
                  <a:pt x="2134110" y="3094013"/>
                  <a:pt x="2184190" y="3042139"/>
                  <a:pt x="2184190" y="2978834"/>
                </a:cubicBezTo>
                <a:cubicBezTo>
                  <a:pt x="2184190" y="2914650"/>
                  <a:pt x="2134989" y="2862776"/>
                  <a:pt x="2071729" y="2858379"/>
                </a:cubicBezTo>
                <a:lnTo>
                  <a:pt x="2071729" y="1931670"/>
                </a:lnTo>
                <a:cubicBezTo>
                  <a:pt x="2100723" y="1929032"/>
                  <a:pt x="2126203" y="1913206"/>
                  <a:pt x="2142017" y="1890346"/>
                </a:cubicBezTo>
                <a:lnTo>
                  <a:pt x="2997769" y="2382716"/>
                </a:lnTo>
                <a:cubicBezTo>
                  <a:pt x="2994255" y="2390629"/>
                  <a:pt x="2992498" y="2398542"/>
                  <a:pt x="2992498" y="2407334"/>
                </a:cubicBezTo>
                <a:cubicBezTo>
                  <a:pt x="2992498" y="2438107"/>
                  <a:pt x="3015341" y="2462726"/>
                  <a:pt x="3045214" y="2467122"/>
                </a:cubicBezTo>
                <a:lnTo>
                  <a:pt x="3045214" y="3498459"/>
                </a:lnTo>
                <a:close/>
                <a:moveTo>
                  <a:pt x="3046092" y="4615083"/>
                </a:moveTo>
                <a:cubicBezTo>
                  <a:pt x="3032913" y="4616841"/>
                  <a:pt x="3021492" y="4622116"/>
                  <a:pt x="3012706" y="4630909"/>
                </a:cubicBezTo>
                <a:lnTo>
                  <a:pt x="2144653" y="4138539"/>
                </a:lnTo>
                <a:cubicBezTo>
                  <a:pt x="2146410" y="4132385"/>
                  <a:pt x="2146410" y="4126230"/>
                  <a:pt x="2146410" y="4120076"/>
                </a:cubicBezTo>
                <a:cubicBezTo>
                  <a:pt x="2146410" y="4107766"/>
                  <a:pt x="2143775" y="4096336"/>
                  <a:pt x="2138503" y="4085785"/>
                </a:cubicBezTo>
                <a:lnTo>
                  <a:pt x="3026763" y="3570556"/>
                </a:lnTo>
                <a:cubicBezTo>
                  <a:pt x="3032035" y="3574953"/>
                  <a:pt x="3038185" y="3578469"/>
                  <a:pt x="3045214" y="3580228"/>
                </a:cubicBezTo>
                <a:lnTo>
                  <a:pt x="3045214" y="4615083"/>
                </a:lnTo>
                <a:close/>
                <a:moveTo>
                  <a:pt x="2998648" y="4697730"/>
                </a:moveTo>
                <a:lnTo>
                  <a:pt x="2113902" y="5210322"/>
                </a:lnTo>
                <a:cubicBezTo>
                  <a:pt x="2104238" y="5197133"/>
                  <a:pt x="2089301" y="5187462"/>
                  <a:pt x="2072608" y="5185704"/>
                </a:cubicBezTo>
                <a:lnTo>
                  <a:pt x="2072608" y="4201844"/>
                </a:lnTo>
                <a:cubicBezTo>
                  <a:pt x="2102480" y="4199207"/>
                  <a:pt x="2127959" y="4179863"/>
                  <a:pt x="2139382" y="4153486"/>
                </a:cubicBezTo>
                <a:lnTo>
                  <a:pt x="3002162" y="4643218"/>
                </a:lnTo>
                <a:cubicBezTo>
                  <a:pt x="2996891" y="4652010"/>
                  <a:pt x="2993376" y="4663440"/>
                  <a:pt x="2993376" y="4674870"/>
                </a:cubicBezTo>
                <a:cubicBezTo>
                  <a:pt x="2993376" y="4682783"/>
                  <a:pt x="2995134" y="4690696"/>
                  <a:pt x="2998648" y="4697730"/>
                </a:cubicBezTo>
                <a:moveTo>
                  <a:pt x="2055915" y="2858379"/>
                </a:moveTo>
                <a:cubicBezTo>
                  <a:pt x="2019892" y="2861017"/>
                  <a:pt x="1988263" y="2878602"/>
                  <a:pt x="1968055" y="2905858"/>
                </a:cubicBezTo>
                <a:lnTo>
                  <a:pt x="1130753" y="2424039"/>
                </a:lnTo>
                <a:cubicBezTo>
                  <a:pt x="1132510" y="2418764"/>
                  <a:pt x="1133389" y="2413489"/>
                  <a:pt x="1133389" y="2407334"/>
                </a:cubicBezTo>
                <a:cubicBezTo>
                  <a:pt x="1133389" y="2401179"/>
                  <a:pt x="1132510" y="2395904"/>
                  <a:pt x="1130753" y="2390629"/>
                </a:cubicBezTo>
                <a:lnTo>
                  <a:pt x="1987384" y="1893863"/>
                </a:lnTo>
                <a:cubicBezTo>
                  <a:pt x="2003199" y="1914965"/>
                  <a:pt x="2027800" y="1929912"/>
                  <a:pt x="2055915" y="1931670"/>
                </a:cubicBezTo>
                <a:lnTo>
                  <a:pt x="2055915" y="2858379"/>
                </a:lnTo>
                <a:close/>
                <a:moveTo>
                  <a:pt x="2055915" y="4037428"/>
                </a:moveTo>
                <a:cubicBezTo>
                  <a:pt x="2037464" y="4039186"/>
                  <a:pt x="2019892" y="4047099"/>
                  <a:pt x="2006713" y="4060288"/>
                </a:cubicBezTo>
                <a:lnTo>
                  <a:pt x="1128117" y="3561764"/>
                </a:lnTo>
                <a:cubicBezTo>
                  <a:pt x="1130753" y="3554730"/>
                  <a:pt x="1132510" y="3546817"/>
                  <a:pt x="1132510" y="3538904"/>
                </a:cubicBezTo>
                <a:cubicBezTo>
                  <a:pt x="1132510" y="3532749"/>
                  <a:pt x="1131632" y="3526595"/>
                  <a:pt x="1129875" y="3521319"/>
                </a:cubicBezTo>
                <a:lnTo>
                  <a:pt x="1960148" y="3039501"/>
                </a:lnTo>
                <a:cubicBezTo>
                  <a:pt x="1979477" y="3072912"/>
                  <a:pt x="2014621" y="3095772"/>
                  <a:pt x="2055915" y="3098409"/>
                </a:cubicBezTo>
                <a:lnTo>
                  <a:pt x="2055915" y="4037428"/>
                </a:lnTo>
                <a:close/>
                <a:moveTo>
                  <a:pt x="175719" y="2926080"/>
                </a:moveTo>
                <a:cubicBezTo>
                  <a:pt x="159905" y="2902341"/>
                  <a:pt x="133547" y="2885635"/>
                  <a:pt x="103674" y="2882998"/>
                </a:cubicBezTo>
                <a:lnTo>
                  <a:pt x="103674" y="1931670"/>
                </a:lnTo>
                <a:cubicBezTo>
                  <a:pt x="132668" y="1929032"/>
                  <a:pt x="157269" y="1914085"/>
                  <a:pt x="173084" y="1892105"/>
                </a:cubicBezTo>
                <a:lnTo>
                  <a:pt x="1020050" y="2379199"/>
                </a:lnTo>
                <a:cubicBezTo>
                  <a:pt x="1015657" y="2387991"/>
                  <a:pt x="1013021" y="2396783"/>
                  <a:pt x="1013021" y="2407334"/>
                </a:cubicBezTo>
                <a:cubicBezTo>
                  <a:pt x="1013021" y="2417885"/>
                  <a:pt x="1015657" y="2427556"/>
                  <a:pt x="1020929" y="2436349"/>
                </a:cubicBezTo>
                <a:lnTo>
                  <a:pt x="175719" y="2926080"/>
                </a:lnTo>
                <a:close/>
                <a:moveTo>
                  <a:pt x="5992903" y="5170757"/>
                </a:moveTo>
                <a:cubicBezTo>
                  <a:pt x="5979724" y="5170757"/>
                  <a:pt x="5968303" y="5176032"/>
                  <a:pt x="5959517" y="5184824"/>
                </a:cubicBezTo>
                <a:lnTo>
                  <a:pt x="5075649" y="4681025"/>
                </a:lnTo>
                <a:cubicBezTo>
                  <a:pt x="5075649" y="4679266"/>
                  <a:pt x="5076528" y="4676629"/>
                  <a:pt x="5076528" y="4674870"/>
                </a:cubicBezTo>
                <a:cubicBezTo>
                  <a:pt x="5076528" y="4644097"/>
                  <a:pt x="5053684" y="4619479"/>
                  <a:pt x="5023812" y="4615083"/>
                </a:cubicBezTo>
                <a:lnTo>
                  <a:pt x="5023812" y="3639136"/>
                </a:lnTo>
                <a:cubicBezTo>
                  <a:pt x="5065985" y="3634740"/>
                  <a:pt x="5098493" y="3599571"/>
                  <a:pt x="5098493" y="3556489"/>
                </a:cubicBezTo>
                <a:cubicBezTo>
                  <a:pt x="5098493" y="3537145"/>
                  <a:pt x="5091464" y="3519561"/>
                  <a:pt x="5080921" y="3505493"/>
                </a:cubicBezTo>
                <a:lnTo>
                  <a:pt x="5947216" y="3019279"/>
                </a:lnTo>
                <a:cubicBezTo>
                  <a:pt x="5958638" y="3031588"/>
                  <a:pt x="5974453" y="3039501"/>
                  <a:pt x="5992025" y="3039501"/>
                </a:cubicBezTo>
                <a:cubicBezTo>
                  <a:pt x="6025411" y="3039501"/>
                  <a:pt x="6052648" y="3012245"/>
                  <a:pt x="6052648" y="2978834"/>
                </a:cubicBezTo>
                <a:cubicBezTo>
                  <a:pt x="6052648" y="2945423"/>
                  <a:pt x="6025411" y="2918167"/>
                  <a:pt x="5992025" y="2918167"/>
                </a:cubicBezTo>
                <a:cubicBezTo>
                  <a:pt x="5978846" y="2918167"/>
                  <a:pt x="5967424" y="2922563"/>
                  <a:pt x="5957759" y="2928718"/>
                </a:cubicBezTo>
                <a:lnTo>
                  <a:pt x="5071256" y="2428435"/>
                </a:lnTo>
                <a:cubicBezTo>
                  <a:pt x="5073892" y="2421402"/>
                  <a:pt x="5075649" y="2414368"/>
                  <a:pt x="5075649" y="2407334"/>
                </a:cubicBezTo>
                <a:cubicBezTo>
                  <a:pt x="5075649" y="2376561"/>
                  <a:pt x="5052806" y="2351942"/>
                  <a:pt x="5022933" y="2347546"/>
                </a:cubicBezTo>
                <a:lnTo>
                  <a:pt x="5022933" y="1386547"/>
                </a:lnTo>
                <a:cubicBezTo>
                  <a:pt x="5084435" y="1382151"/>
                  <a:pt x="5132758" y="1331155"/>
                  <a:pt x="5132758" y="1268730"/>
                </a:cubicBezTo>
                <a:cubicBezTo>
                  <a:pt x="5132758" y="1203667"/>
                  <a:pt x="5080042" y="1150913"/>
                  <a:pt x="5015026" y="1150913"/>
                </a:cubicBezTo>
                <a:cubicBezTo>
                  <a:pt x="4950010" y="1150913"/>
                  <a:pt x="4897294" y="1203667"/>
                  <a:pt x="4897294" y="1268730"/>
                </a:cubicBezTo>
                <a:cubicBezTo>
                  <a:pt x="4897294" y="1292469"/>
                  <a:pt x="4904323" y="1313571"/>
                  <a:pt x="4915745" y="1332035"/>
                </a:cubicBezTo>
                <a:lnTo>
                  <a:pt x="4096014" y="1807698"/>
                </a:lnTo>
                <a:cubicBezTo>
                  <a:pt x="4081957" y="1784839"/>
                  <a:pt x="4056477" y="1769892"/>
                  <a:pt x="4027484" y="1769892"/>
                </a:cubicBezTo>
                <a:cubicBezTo>
                  <a:pt x="4006398" y="1769892"/>
                  <a:pt x="3986190" y="1778684"/>
                  <a:pt x="3972132" y="1791872"/>
                </a:cubicBezTo>
                <a:lnTo>
                  <a:pt x="3109351" y="1295986"/>
                </a:lnTo>
                <a:cubicBezTo>
                  <a:pt x="3111987" y="1288952"/>
                  <a:pt x="3113744" y="1281039"/>
                  <a:pt x="3113744" y="1273126"/>
                </a:cubicBezTo>
                <a:cubicBezTo>
                  <a:pt x="3113744" y="1242353"/>
                  <a:pt x="3090901" y="1217735"/>
                  <a:pt x="3061028" y="1213339"/>
                </a:cubicBezTo>
                <a:lnTo>
                  <a:pt x="3061028" y="234755"/>
                </a:lnTo>
                <a:cubicBezTo>
                  <a:pt x="3061028" y="234755"/>
                  <a:pt x="3061907" y="234755"/>
                  <a:pt x="3061907" y="234755"/>
                </a:cubicBezTo>
                <a:cubicBezTo>
                  <a:pt x="3097051" y="234755"/>
                  <a:pt x="3128680" y="218928"/>
                  <a:pt x="3149767" y="195189"/>
                </a:cubicBezTo>
                <a:lnTo>
                  <a:pt x="3987947" y="678766"/>
                </a:lnTo>
                <a:cubicBezTo>
                  <a:pt x="3984433" y="685800"/>
                  <a:pt x="3982676" y="694592"/>
                  <a:pt x="3982676" y="703385"/>
                </a:cubicBezTo>
                <a:cubicBezTo>
                  <a:pt x="3982676" y="736795"/>
                  <a:pt x="4009912" y="764052"/>
                  <a:pt x="4043299" y="764052"/>
                </a:cubicBezTo>
                <a:cubicBezTo>
                  <a:pt x="4076686" y="764052"/>
                  <a:pt x="4103922" y="736795"/>
                  <a:pt x="4103922" y="703385"/>
                </a:cubicBezTo>
                <a:cubicBezTo>
                  <a:pt x="4103922" y="669974"/>
                  <a:pt x="4076686" y="642718"/>
                  <a:pt x="4043299" y="642718"/>
                </a:cubicBezTo>
                <a:cubicBezTo>
                  <a:pt x="4023970" y="642718"/>
                  <a:pt x="4007276" y="651510"/>
                  <a:pt x="3996733" y="665578"/>
                </a:cubicBezTo>
                <a:lnTo>
                  <a:pt x="3159431" y="182880"/>
                </a:lnTo>
                <a:cubicBezTo>
                  <a:pt x="3171732" y="164416"/>
                  <a:pt x="3178760" y="141556"/>
                  <a:pt x="3178760" y="117817"/>
                </a:cubicBezTo>
                <a:cubicBezTo>
                  <a:pt x="3178760" y="52754"/>
                  <a:pt x="3126045" y="0"/>
                  <a:pt x="3061028" y="0"/>
                </a:cubicBezTo>
                <a:cubicBezTo>
                  <a:pt x="2996013" y="0"/>
                  <a:pt x="2943297" y="52754"/>
                  <a:pt x="2943297" y="117817"/>
                </a:cubicBezTo>
                <a:cubicBezTo>
                  <a:pt x="2943297" y="136281"/>
                  <a:pt x="2947690" y="154745"/>
                  <a:pt x="2955597" y="170571"/>
                </a:cubicBezTo>
                <a:lnTo>
                  <a:pt x="2127081" y="651510"/>
                </a:lnTo>
                <a:cubicBezTo>
                  <a:pt x="2112145" y="633046"/>
                  <a:pt x="2089301" y="621616"/>
                  <a:pt x="2063822" y="621616"/>
                </a:cubicBezTo>
                <a:cubicBezTo>
                  <a:pt x="2019014" y="621616"/>
                  <a:pt x="1982991" y="657665"/>
                  <a:pt x="1982991" y="702505"/>
                </a:cubicBezTo>
                <a:cubicBezTo>
                  <a:pt x="1982991" y="747346"/>
                  <a:pt x="2019014" y="783395"/>
                  <a:pt x="2063822" y="783395"/>
                </a:cubicBezTo>
                <a:cubicBezTo>
                  <a:pt x="2090180" y="783395"/>
                  <a:pt x="2113902" y="771085"/>
                  <a:pt x="2128838" y="750863"/>
                </a:cubicBezTo>
                <a:lnTo>
                  <a:pt x="2997769" y="1250266"/>
                </a:lnTo>
                <a:cubicBezTo>
                  <a:pt x="2995134" y="1257300"/>
                  <a:pt x="2993376" y="1265213"/>
                  <a:pt x="2993376" y="1273126"/>
                </a:cubicBezTo>
                <a:cubicBezTo>
                  <a:pt x="2993376" y="1278402"/>
                  <a:pt x="2994255" y="1284556"/>
                  <a:pt x="2996013" y="1288952"/>
                </a:cubicBezTo>
                <a:lnTo>
                  <a:pt x="2144653" y="1783959"/>
                </a:lnTo>
                <a:cubicBezTo>
                  <a:pt x="2127959" y="1757582"/>
                  <a:pt x="2098087" y="1740877"/>
                  <a:pt x="2064701" y="1740877"/>
                </a:cubicBezTo>
                <a:cubicBezTo>
                  <a:pt x="2011985" y="1740877"/>
                  <a:pt x="1968934" y="1783959"/>
                  <a:pt x="1968934" y="1836713"/>
                </a:cubicBezTo>
                <a:cubicBezTo>
                  <a:pt x="1968934" y="1852539"/>
                  <a:pt x="1972448" y="1867486"/>
                  <a:pt x="1979477" y="1879795"/>
                </a:cubicBezTo>
                <a:lnTo>
                  <a:pt x="1124603" y="2375682"/>
                </a:lnTo>
                <a:cubicBezTo>
                  <a:pt x="1114060" y="2358097"/>
                  <a:pt x="1094731" y="2346667"/>
                  <a:pt x="1073644" y="2346667"/>
                </a:cubicBezTo>
                <a:cubicBezTo>
                  <a:pt x="1056073" y="2346667"/>
                  <a:pt x="1041136" y="2353701"/>
                  <a:pt x="1029715" y="2366010"/>
                </a:cubicBezTo>
                <a:lnTo>
                  <a:pt x="181869" y="1878916"/>
                </a:lnTo>
                <a:cubicBezTo>
                  <a:pt x="188019" y="1865728"/>
                  <a:pt x="191534" y="1851660"/>
                  <a:pt x="191534" y="1836713"/>
                </a:cubicBezTo>
                <a:cubicBezTo>
                  <a:pt x="191534" y="1783959"/>
                  <a:pt x="148483" y="1740877"/>
                  <a:pt x="95767" y="1740877"/>
                </a:cubicBezTo>
                <a:cubicBezTo>
                  <a:pt x="43051" y="1740877"/>
                  <a:pt x="0" y="1783959"/>
                  <a:pt x="0" y="1836713"/>
                </a:cubicBezTo>
                <a:cubicBezTo>
                  <a:pt x="0" y="1886829"/>
                  <a:pt x="38658" y="1928153"/>
                  <a:pt x="87860" y="1932549"/>
                </a:cubicBezTo>
                <a:lnTo>
                  <a:pt x="87860" y="2882998"/>
                </a:lnTo>
                <a:cubicBezTo>
                  <a:pt x="38658" y="2887394"/>
                  <a:pt x="0" y="2927839"/>
                  <a:pt x="0" y="2978834"/>
                </a:cubicBezTo>
                <a:cubicBezTo>
                  <a:pt x="0" y="3031588"/>
                  <a:pt x="43051" y="3074670"/>
                  <a:pt x="95767" y="3074670"/>
                </a:cubicBezTo>
                <a:cubicBezTo>
                  <a:pt x="148483" y="3074670"/>
                  <a:pt x="191534" y="3031588"/>
                  <a:pt x="191534" y="2978834"/>
                </a:cubicBezTo>
                <a:cubicBezTo>
                  <a:pt x="191534" y="2965645"/>
                  <a:pt x="188898" y="2952457"/>
                  <a:pt x="183627" y="2941027"/>
                </a:cubicBezTo>
                <a:lnTo>
                  <a:pt x="1029715" y="2450416"/>
                </a:lnTo>
                <a:cubicBezTo>
                  <a:pt x="1041136" y="2461846"/>
                  <a:pt x="1056073" y="2468880"/>
                  <a:pt x="1072766" y="2468880"/>
                </a:cubicBezTo>
                <a:cubicBezTo>
                  <a:pt x="1094731" y="2468880"/>
                  <a:pt x="1113181" y="2457450"/>
                  <a:pt x="1123724" y="2439866"/>
                </a:cubicBezTo>
                <a:lnTo>
                  <a:pt x="1959269" y="2919926"/>
                </a:lnTo>
                <a:cubicBezTo>
                  <a:pt x="1949604" y="2937510"/>
                  <a:pt x="1943454" y="2957732"/>
                  <a:pt x="1943454" y="2978834"/>
                </a:cubicBezTo>
                <a:cubicBezTo>
                  <a:pt x="1943454" y="2995539"/>
                  <a:pt x="1946969" y="3011366"/>
                  <a:pt x="1953119" y="3025433"/>
                </a:cubicBezTo>
                <a:lnTo>
                  <a:pt x="1123724" y="3506372"/>
                </a:lnTo>
                <a:cubicBezTo>
                  <a:pt x="1113181" y="3489667"/>
                  <a:pt x="1093852" y="3478237"/>
                  <a:pt x="1072766" y="3478237"/>
                </a:cubicBezTo>
                <a:cubicBezTo>
                  <a:pt x="1039379" y="3478237"/>
                  <a:pt x="1012143" y="3505493"/>
                  <a:pt x="1012143" y="3538904"/>
                </a:cubicBezTo>
                <a:cubicBezTo>
                  <a:pt x="1012143" y="3572315"/>
                  <a:pt x="1039379" y="3599571"/>
                  <a:pt x="1072766" y="3599571"/>
                </a:cubicBezTo>
                <a:cubicBezTo>
                  <a:pt x="1092095" y="3599571"/>
                  <a:pt x="1109667" y="3589899"/>
                  <a:pt x="1121089" y="3575832"/>
                </a:cubicBezTo>
                <a:lnTo>
                  <a:pt x="1997049" y="4072597"/>
                </a:lnTo>
                <a:cubicBezTo>
                  <a:pt x="1987384" y="4085785"/>
                  <a:pt x="1982113" y="4102491"/>
                  <a:pt x="1982113" y="4120076"/>
                </a:cubicBezTo>
                <a:cubicBezTo>
                  <a:pt x="1982113" y="4163158"/>
                  <a:pt x="2014621" y="4198327"/>
                  <a:pt x="2056793" y="4201844"/>
                </a:cubicBezTo>
                <a:lnTo>
                  <a:pt x="2056793" y="5185704"/>
                </a:lnTo>
                <a:cubicBezTo>
                  <a:pt x="2040979" y="5187462"/>
                  <a:pt x="2026921" y="5196254"/>
                  <a:pt x="2017256" y="5208563"/>
                </a:cubicBezTo>
                <a:lnTo>
                  <a:pt x="1181712" y="4728504"/>
                </a:lnTo>
                <a:cubicBezTo>
                  <a:pt x="1189619" y="4712677"/>
                  <a:pt x="1194891" y="4694213"/>
                  <a:pt x="1194891" y="4674870"/>
                </a:cubicBezTo>
                <a:cubicBezTo>
                  <a:pt x="1194891" y="4608049"/>
                  <a:pt x="1141296" y="4554415"/>
                  <a:pt x="1074523" y="4554415"/>
                </a:cubicBezTo>
                <a:cubicBezTo>
                  <a:pt x="1007750" y="4554415"/>
                  <a:pt x="954155" y="4608049"/>
                  <a:pt x="954155" y="4674870"/>
                </a:cubicBezTo>
                <a:cubicBezTo>
                  <a:pt x="954155" y="4741692"/>
                  <a:pt x="1007750" y="4795325"/>
                  <a:pt x="1074523" y="4795325"/>
                </a:cubicBezTo>
                <a:cubicBezTo>
                  <a:pt x="1115817" y="4795325"/>
                  <a:pt x="1152718" y="4774223"/>
                  <a:pt x="1173804" y="4742571"/>
                </a:cubicBezTo>
                <a:lnTo>
                  <a:pt x="2009349" y="5222631"/>
                </a:lnTo>
                <a:cubicBezTo>
                  <a:pt x="2006713" y="5229665"/>
                  <a:pt x="2004956" y="5237578"/>
                  <a:pt x="2004956" y="5245491"/>
                </a:cubicBezTo>
                <a:cubicBezTo>
                  <a:pt x="2004956" y="5276264"/>
                  <a:pt x="2027800" y="5300883"/>
                  <a:pt x="2057672" y="5305279"/>
                </a:cubicBezTo>
                <a:lnTo>
                  <a:pt x="2057672" y="6333100"/>
                </a:lnTo>
                <a:cubicBezTo>
                  <a:pt x="2027800" y="6337496"/>
                  <a:pt x="2004956" y="6362114"/>
                  <a:pt x="2004956" y="6392887"/>
                </a:cubicBezTo>
                <a:cubicBezTo>
                  <a:pt x="2004956" y="6426298"/>
                  <a:pt x="2032193" y="6453554"/>
                  <a:pt x="2065579" y="6453554"/>
                </a:cubicBezTo>
                <a:cubicBezTo>
                  <a:pt x="2098966" y="6453554"/>
                  <a:pt x="2126203" y="6426298"/>
                  <a:pt x="2126203" y="6392887"/>
                </a:cubicBezTo>
                <a:cubicBezTo>
                  <a:pt x="2126203" y="6362114"/>
                  <a:pt x="2103359" y="6337496"/>
                  <a:pt x="2073487" y="6333100"/>
                </a:cubicBezTo>
                <a:lnTo>
                  <a:pt x="2073487" y="5305279"/>
                </a:lnTo>
                <a:cubicBezTo>
                  <a:pt x="2103359" y="5300883"/>
                  <a:pt x="2126203" y="5276264"/>
                  <a:pt x="2126203" y="5245491"/>
                </a:cubicBezTo>
                <a:cubicBezTo>
                  <a:pt x="2126203" y="5238457"/>
                  <a:pt x="2124445" y="5231423"/>
                  <a:pt x="2122688" y="5225269"/>
                </a:cubicBezTo>
                <a:lnTo>
                  <a:pt x="3006555" y="4711798"/>
                </a:lnTo>
                <a:cubicBezTo>
                  <a:pt x="3016220" y="4724107"/>
                  <a:pt x="3030278" y="4732020"/>
                  <a:pt x="3046092" y="4734658"/>
                </a:cubicBezTo>
                <a:lnTo>
                  <a:pt x="3046092" y="5701812"/>
                </a:lnTo>
                <a:cubicBezTo>
                  <a:pt x="2983712" y="5706208"/>
                  <a:pt x="2933632" y="5758083"/>
                  <a:pt x="2933632" y="5821387"/>
                </a:cubicBezTo>
                <a:cubicBezTo>
                  <a:pt x="2933632" y="5888209"/>
                  <a:pt x="2987227" y="5941842"/>
                  <a:pt x="3054000" y="5941842"/>
                </a:cubicBezTo>
                <a:cubicBezTo>
                  <a:pt x="3120773" y="5941842"/>
                  <a:pt x="3174367" y="5888209"/>
                  <a:pt x="3174367" y="5821387"/>
                </a:cubicBezTo>
                <a:cubicBezTo>
                  <a:pt x="3174367" y="5757204"/>
                  <a:pt x="3125166" y="5705329"/>
                  <a:pt x="3061907" y="5701812"/>
                </a:cubicBezTo>
                <a:lnTo>
                  <a:pt x="3061907" y="4734658"/>
                </a:lnTo>
                <a:cubicBezTo>
                  <a:pt x="3081236" y="4732020"/>
                  <a:pt x="3097930" y="4719711"/>
                  <a:pt x="3106715" y="4703006"/>
                </a:cubicBezTo>
                <a:lnTo>
                  <a:pt x="3951925" y="5182186"/>
                </a:lnTo>
                <a:cubicBezTo>
                  <a:pt x="3947532" y="5192737"/>
                  <a:pt x="3944896" y="5204167"/>
                  <a:pt x="3944896" y="5216477"/>
                </a:cubicBezTo>
                <a:cubicBezTo>
                  <a:pt x="3944896" y="5262196"/>
                  <a:pt x="3981797" y="5300004"/>
                  <a:pt x="4028363" y="5300004"/>
                </a:cubicBezTo>
                <a:cubicBezTo>
                  <a:pt x="4056477" y="5300004"/>
                  <a:pt x="4081957" y="5285936"/>
                  <a:pt x="4096893" y="5263955"/>
                </a:cubicBezTo>
                <a:lnTo>
                  <a:pt x="4959675" y="5753686"/>
                </a:lnTo>
                <a:cubicBezTo>
                  <a:pt x="4957038" y="5760720"/>
                  <a:pt x="4955282" y="5768633"/>
                  <a:pt x="4955282" y="5776546"/>
                </a:cubicBezTo>
                <a:cubicBezTo>
                  <a:pt x="4955282" y="5809957"/>
                  <a:pt x="4982518" y="5837213"/>
                  <a:pt x="5015905" y="5837213"/>
                </a:cubicBezTo>
                <a:cubicBezTo>
                  <a:pt x="5049291" y="5837213"/>
                  <a:pt x="5076528" y="5809957"/>
                  <a:pt x="5076528" y="5776546"/>
                </a:cubicBezTo>
                <a:cubicBezTo>
                  <a:pt x="5076528" y="5768633"/>
                  <a:pt x="5074771" y="5761600"/>
                  <a:pt x="5072135" y="5754565"/>
                </a:cubicBezTo>
                <a:lnTo>
                  <a:pt x="5957759" y="5246370"/>
                </a:lnTo>
                <a:cubicBezTo>
                  <a:pt x="5966545" y="5256042"/>
                  <a:pt x="5978846" y="5263076"/>
                  <a:pt x="5992903" y="5263076"/>
                </a:cubicBezTo>
                <a:cubicBezTo>
                  <a:pt x="6018383" y="5263076"/>
                  <a:pt x="6038590" y="5242854"/>
                  <a:pt x="6038590" y="5217356"/>
                </a:cubicBezTo>
                <a:cubicBezTo>
                  <a:pt x="6038590" y="5190979"/>
                  <a:pt x="6018383" y="5170757"/>
                  <a:pt x="5992903" y="5170757"/>
                </a:cubicBezTo>
              </a:path>
            </a:pathLst>
          </a:custGeom>
          <a:solidFill>
            <a:schemeClr val="accent1"/>
          </a:solidFill>
          <a:ln w="878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pic>
        <p:nvPicPr>
          <p:cNvPr id="7" name="Picture 3"/>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912934" y="4783807"/>
            <a:ext cx="29559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0979192"/>
      </p:ext>
    </p:extLst>
  </p:cSld>
  <p:clrMapOvr>
    <a:masterClrMapping/>
  </p:clrMapOvr>
  <p:transition spd="slow" advTm="4190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Working With Buisness UoN">
      <a:dk1>
        <a:srgbClr val="000000"/>
      </a:dk1>
      <a:lt1>
        <a:srgbClr val="FFFFFF"/>
      </a:lt1>
      <a:dk2>
        <a:srgbClr val="4A4A49"/>
      </a:dk2>
      <a:lt2>
        <a:srgbClr val="92928E"/>
      </a:lt2>
      <a:accent1>
        <a:srgbClr val="009BBD"/>
      </a:accent1>
      <a:accent2>
        <a:srgbClr val="007DA8"/>
      </a:accent2>
      <a:accent3>
        <a:srgbClr val="005697"/>
      </a:accent3>
      <a:accent4>
        <a:srgbClr val="1B2A6B"/>
      </a:accent4>
      <a:accent5>
        <a:srgbClr val="191A4F"/>
      </a:accent5>
      <a:accent6>
        <a:srgbClr val="DEDED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Working With Buisness UoN">
      <a:dk1>
        <a:srgbClr val="000000"/>
      </a:dk1>
      <a:lt1>
        <a:srgbClr val="FFFFFF"/>
      </a:lt1>
      <a:dk2>
        <a:srgbClr val="4A4A49"/>
      </a:dk2>
      <a:lt2>
        <a:srgbClr val="92928E"/>
      </a:lt2>
      <a:accent1>
        <a:srgbClr val="009BBD"/>
      </a:accent1>
      <a:accent2>
        <a:srgbClr val="007DA8"/>
      </a:accent2>
      <a:accent3>
        <a:srgbClr val="005697"/>
      </a:accent3>
      <a:accent4>
        <a:srgbClr val="1B2A6B"/>
      </a:accent4>
      <a:accent5>
        <a:srgbClr val="191A4F"/>
      </a:accent5>
      <a:accent6>
        <a:srgbClr val="DEDED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Working With Buisness UoN">
      <a:dk1>
        <a:srgbClr val="000000"/>
      </a:dk1>
      <a:lt1>
        <a:srgbClr val="FFFFFF"/>
      </a:lt1>
      <a:dk2>
        <a:srgbClr val="4A4A49"/>
      </a:dk2>
      <a:lt2>
        <a:srgbClr val="92928E"/>
      </a:lt2>
      <a:accent1>
        <a:srgbClr val="009BBD"/>
      </a:accent1>
      <a:accent2>
        <a:srgbClr val="007DA8"/>
      </a:accent2>
      <a:accent3>
        <a:srgbClr val="005697"/>
      </a:accent3>
      <a:accent4>
        <a:srgbClr val="1B2A6B"/>
      </a:accent4>
      <a:accent5>
        <a:srgbClr val="191A4F"/>
      </a:accent5>
      <a:accent6>
        <a:srgbClr val="DEDED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Working With Buisness UoN">
      <a:dk1>
        <a:srgbClr val="000000"/>
      </a:dk1>
      <a:lt1>
        <a:srgbClr val="FFFFFF"/>
      </a:lt1>
      <a:dk2>
        <a:srgbClr val="4A4A49"/>
      </a:dk2>
      <a:lt2>
        <a:srgbClr val="92928E"/>
      </a:lt2>
      <a:accent1>
        <a:srgbClr val="009BBD"/>
      </a:accent1>
      <a:accent2>
        <a:srgbClr val="007DA8"/>
      </a:accent2>
      <a:accent3>
        <a:srgbClr val="005697"/>
      </a:accent3>
      <a:accent4>
        <a:srgbClr val="1B2A6B"/>
      </a:accent4>
      <a:accent5>
        <a:srgbClr val="191A4F"/>
      </a:accent5>
      <a:accent6>
        <a:srgbClr val="DEDED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Theme">
  <a:themeElements>
    <a:clrScheme name="Working With Buisness UoN">
      <a:dk1>
        <a:srgbClr val="000000"/>
      </a:dk1>
      <a:lt1>
        <a:srgbClr val="FFFFFF"/>
      </a:lt1>
      <a:dk2>
        <a:srgbClr val="4A4A49"/>
      </a:dk2>
      <a:lt2>
        <a:srgbClr val="92928E"/>
      </a:lt2>
      <a:accent1>
        <a:srgbClr val="009BBD"/>
      </a:accent1>
      <a:accent2>
        <a:srgbClr val="007DA8"/>
      </a:accent2>
      <a:accent3>
        <a:srgbClr val="005697"/>
      </a:accent3>
      <a:accent4>
        <a:srgbClr val="1B2A6B"/>
      </a:accent4>
      <a:accent5>
        <a:srgbClr val="191A4F"/>
      </a:accent5>
      <a:accent6>
        <a:srgbClr val="DEDEDE"/>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18E6C662A896D4FAF0562848D168962" ma:contentTypeVersion="13" ma:contentTypeDescription="Create a new document." ma:contentTypeScope="" ma:versionID="477978a4b08cb6890d3def42ffa537a8">
  <xsd:schema xmlns:xsd="http://www.w3.org/2001/XMLSchema" xmlns:xs="http://www.w3.org/2001/XMLSchema" xmlns:p="http://schemas.microsoft.com/office/2006/metadata/properties" xmlns:ns3="54b0d191-b46b-4ac4-a84f-efbcb25fa793" xmlns:ns4="7e603e54-2156-445a-9235-81722c7e71c5" targetNamespace="http://schemas.microsoft.com/office/2006/metadata/properties" ma:root="true" ma:fieldsID="f642a87162f791ab258e342163327437" ns3:_="" ns4:_="">
    <xsd:import namespace="54b0d191-b46b-4ac4-a84f-efbcb25fa793"/>
    <xsd:import namespace="7e603e54-2156-445a-9235-81722c7e71c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b0d191-b46b-4ac4-a84f-efbcb25fa7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e603e54-2156-445a-9235-81722c7e71c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2BE208D-4936-43A9-8787-5749922E631B}">
  <ds:schemaRefs>
    <ds:schemaRef ds:uri="http://schemas.microsoft.com/office/infopath/2007/PartnerControls"/>
    <ds:schemaRef ds:uri="7e603e54-2156-445a-9235-81722c7e71c5"/>
    <ds:schemaRef ds:uri="http://www.w3.org/XML/1998/namespace"/>
    <ds:schemaRef ds:uri="http://purl.org/dc/dcmitype/"/>
    <ds:schemaRef ds:uri="http://purl.org/dc/elements/1.1/"/>
    <ds:schemaRef ds:uri="http://schemas.openxmlformats.org/package/2006/metadata/core-properties"/>
    <ds:schemaRef ds:uri="http://purl.org/dc/terms/"/>
    <ds:schemaRef ds:uri="54b0d191-b46b-4ac4-a84f-efbcb25fa793"/>
    <ds:schemaRef ds:uri="http://schemas.microsoft.com/office/2006/documentManagement/types"/>
    <ds:schemaRef ds:uri="http://schemas.microsoft.com/office/2006/metadata/properties"/>
  </ds:schemaRefs>
</ds:datastoreItem>
</file>

<file path=customXml/itemProps2.xml><?xml version="1.0" encoding="utf-8"?>
<ds:datastoreItem xmlns:ds="http://schemas.openxmlformats.org/officeDocument/2006/customXml" ds:itemID="{EDD9B198-B406-48E2-9307-9D4F03CE6619}">
  <ds:schemaRefs>
    <ds:schemaRef ds:uri="http://schemas.microsoft.com/sharepoint/v3/contenttype/forms"/>
  </ds:schemaRefs>
</ds:datastoreItem>
</file>

<file path=customXml/itemProps3.xml><?xml version="1.0" encoding="utf-8"?>
<ds:datastoreItem xmlns:ds="http://schemas.openxmlformats.org/officeDocument/2006/customXml" ds:itemID="{801A172B-659C-4497-935E-6BCC1489A316}">
  <ds:schemaRefs>
    <ds:schemaRef ds:uri="54b0d191-b46b-4ac4-a84f-efbcb25fa793"/>
    <ds:schemaRef ds:uri="7e603e54-2156-445a-9235-81722c7e71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803</TotalTime>
  <Words>1321</Words>
  <Application>Microsoft Office PowerPoint</Application>
  <PresentationFormat>Widescreen</PresentationFormat>
  <Paragraphs>210</Paragraphs>
  <Slides>18</Slides>
  <Notes>17</Notes>
  <HiddenSlides>0</HiddenSlides>
  <MMClips>18</MMClips>
  <ScaleCrop>false</ScaleCrop>
  <HeadingPairs>
    <vt:vector size="6" baseType="variant">
      <vt:variant>
        <vt:lpstr>Fonts Used</vt:lpstr>
      </vt:variant>
      <vt:variant>
        <vt:i4>4</vt:i4>
      </vt:variant>
      <vt:variant>
        <vt:lpstr>Theme</vt:lpstr>
      </vt:variant>
      <vt:variant>
        <vt:i4>5</vt:i4>
      </vt:variant>
      <vt:variant>
        <vt:lpstr>Slide Titles</vt:lpstr>
      </vt:variant>
      <vt:variant>
        <vt:i4>18</vt:i4>
      </vt:variant>
    </vt:vector>
  </HeadingPairs>
  <TitlesOfParts>
    <vt:vector size="27" baseType="lpstr">
      <vt:lpstr>ＭＳ Ｐゴシック</vt:lpstr>
      <vt:lpstr>Arial</vt:lpstr>
      <vt:lpstr>Calibri</vt:lpstr>
      <vt:lpstr>Wingdings</vt:lpstr>
      <vt:lpstr>Office Theme</vt:lpstr>
      <vt:lpstr>1_Office Theme</vt:lpstr>
      <vt:lpstr>2_Office Theme</vt:lpstr>
      <vt:lpstr>3_Office Theme</vt:lpstr>
      <vt:lpstr>4_Office Theme</vt:lpstr>
      <vt:lpstr>Academic Integrity</vt:lpstr>
      <vt:lpstr>PowerPoint Presentation</vt:lpstr>
      <vt:lpstr>What is Academic Misconduct?</vt:lpstr>
      <vt:lpstr>You should also note that: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your attention!  </vt:lpstr>
    </vt:vector>
  </TitlesOfParts>
  <Company>University of Nottingham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Sophia Taylor</dc:creator>
  <cp:lastModifiedBy>Sophie Mills</cp:lastModifiedBy>
  <cp:revision>40</cp:revision>
  <dcterms:created xsi:type="dcterms:W3CDTF">2019-07-15T14:26:17Z</dcterms:created>
  <dcterms:modified xsi:type="dcterms:W3CDTF">2020-11-02T10:38:47Z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0x010100218E6C662A896D4FAF0562848D168962</vt:lpwstr>
  </property>
</Properties>
</file>

<file path=docProps/thumbnail.jpeg>
</file>